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70" r:id="rId14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나눔고딕" panose="020B0600000101010101" charset="-127"/>
      <p:regular r:id="rId17"/>
      <p:bold r:id="rId18"/>
    </p:embeddedFon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F64"/>
    <a:srgbClr val="4B5C8A"/>
    <a:srgbClr val="59AEC1"/>
    <a:srgbClr val="FF8205"/>
    <a:srgbClr val="FBB03F"/>
    <a:srgbClr val="15383B"/>
    <a:srgbClr val="2A080B"/>
    <a:srgbClr val="450E13"/>
    <a:srgbClr val="E0A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749667"/>
            <a:ext cx="8420100" cy="1786671"/>
          </a:xfrm>
          <a:ln w="38100">
            <a:solidFill>
              <a:schemeClr val="bg1"/>
            </a:solidFill>
          </a:ln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14" y="6382652"/>
            <a:ext cx="1935773" cy="368719"/>
          </a:xfrm>
          <a:prstGeom prst="rect">
            <a:avLst/>
          </a:prstGeom>
        </p:spPr>
      </p:pic>
      <p:grpSp>
        <p:nvGrpSpPr>
          <p:cNvPr id="15" name="그룹 14"/>
          <p:cNvGrpSpPr/>
          <p:nvPr userDrawn="1"/>
        </p:nvGrpSpPr>
        <p:grpSpPr>
          <a:xfrm>
            <a:off x="5928271" y="146425"/>
            <a:ext cx="3773250" cy="323261"/>
            <a:chOff x="483998" y="6405381"/>
            <a:chExt cx="3773250" cy="3232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6EE8D067-01B7-4ADC-BC1D-F988211982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98" y="6405381"/>
              <a:ext cx="1672039" cy="32326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8EDA7B0B-B24C-4569-86F4-31AA19B723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646" y="6448081"/>
              <a:ext cx="1928602" cy="237861"/>
            </a:xfrm>
            <a:prstGeom prst="rect">
              <a:avLst/>
            </a:prstGeom>
          </p:spPr>
        </p:pic>
      </p:grp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2298" y="3723627"/>
            <a:ext cx="5075794" cy="823912"/>
          </a:xfrm>
        </p:spPr>
        <p:txBody>
          <a:bodyPr anchor="t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err="1" smtClean="0"/>
              <a:t>팀명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9874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D679-C97C-4D52-AE28-8859373036D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70CE-CEA2-487F-8041-A339C4AAC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D679-C97C-4D52-AE28-8859373036D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70CE-CEA2-487F-8041-A339C4AAC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2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D679-C97C-4D52-AE28-8859373036D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70CE-CEA2-487F-8041-A339C4AAC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0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85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D679-C97C-4D52-AE28-8859373036D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70CE-CEA2-487F-8041-A339C4AAC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2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D679-C97C-4D52-AE28-8859373036D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70CE-CEA2-487F-8041-A339C4AAC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7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D679-C97C-4D52-AE28-8859373036D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70CE-CEA2-487F-8041-A339C4AAC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80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D679-C97C-4D52-AE28-8859373036D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70CE-CEA2-487F-8041-A339C4AAC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60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D679-C97C-4D52-AE28-8859373036D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70CE-CEA2-487F-8041-A339C4AAC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9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D679-C97C-4D52-AE28-8859373036D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70CE-CEA2-487F-8041-A339C4AAC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0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149D679-C97C-4D52-AE28-8859373036D8}" type="datetimeFigureOut">
              <a:rPr lang="ko-KR" altLang="en-US" smtClean="0"/>
              <a:pPr/>
              <a:t>2019-11-06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60770CE-CEA2-487F-8041-A339C4AACE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0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61.sv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9.wdp"/><Relationship Id="rId18" Type="http://schemas.openxmlformats.org/officeDocument/2006/relationships/image" Target="../media/image30.png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microsoft.com/office/2007/relationships/hdphoto" Target="../media/hdphoto6.wdp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image" Target="../media/image8.jp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23" Type="http://schemas.openxmlformats.org/officeDocument/2006/relationships/image" Target="../media/image33.png"/><Relationship Id="rId10" Type="http://schemas.openxmlformats.org/officeDocument/2006/relationships/image" Target="../media/image26.png"/><Relationship Id="rId19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microsoft.com/office/2007/relationships/hdphoto" Target="../media/hdphoto7.wdp"/><Relationship Id="rId14" Type="http://schemas.openxmlformats.org/officeDocument/2006/relationships/image" Target="../media/image28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11.wdp"/><Relationship Id="rId5" Type="http://schemas.openxmlformats.org/officeDocument/2006/relationships/image" Target="../media/image29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12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1.wdp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15.wdp"/><Relationship Id="rId3" Type="http://schemas.openxmlformats.org/officeDocument/2006/relationships/image" Target="../media/image9.png"/><Relationship Id="rId7" Type="http://schemas.microsoft.com/office/2007/relationships/hdphoto" Target="../media/hdphoto12.wdp"/><Relationship Id="rId12" Type="http://schemas.openxmlformats.org/officeDocument/2006/relationships/image" Target="../media/image4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14.wdp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557167" y="1749667"/>
            <a:ext cx="8791667" cy="1786671"/>
          </a:xfrm>
          <a:ln w="38100"/>
        </p:spPr>
        <p:txBody>
          <a:bodyPr>
            <a:normAutofit/>
          </a:bodyPr>
          <a:lstStyle/>
          <a:p>
            <a:r>
              <a:rPr lang="en-US" altLang="ko-KR" sz="4800" spc="-150" dirty="0"/>
              <a:t>SWITCHING</a:t>
            </a:r>
            <a:endParaRPr lang="ko-KR" altLang="en-US" sz="4800" spc="-15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557167" y="3723627"/>
            <a:ext cx="6424658" cy="823912"/>
          </a:xfrm>
        </p:spPr>
        <p:txBody>
          <a:bodyPr/>
          <a:lstStyle/>
          <a:p>
            <a:r>
              <a:rPr lang="ko-KR" altLang="en-US" dirty="0" err="1" smtClean="0"/>
              <a:t>개발하다가병남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박상민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오동근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이병남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8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206401"/>
            <a:ext cx="1514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스테이지</a:t>
            </a:r>
            <a:endParaRPr lang="en-US" altLang="ko-KR" b="1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진행방식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C3EFAA0-A1E3-46D0-8E99-0DAD56DE8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6" y="564774"/>
            <a:ext cx="7543799" cy="37588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5BF86FDA-2AB7-4E95-92C8-C7EB7A6D9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725" y="571727"/>
            <a:ext cx="7543799" cy="37519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D1E6A4D0-15C2-4B9F-B78D-1900FC98A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725" y="581171"/>
            <a:ext cx="7543799" cy="373297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2801A42-EF3D-435C-8DCC-3F10631009E2}"/>
              </a:ext>
            </a:extLst>
          </p:cNvPr>
          <p:cNvGrpSpPr/>
          <p:nvPr/>
        </p:nvGrpSpPr>
        <p:grpSpPr>
          <a:xfrm>
            <a:off x="3758113" y="1495187"/>
            <a:ext cx="1033653" cy="1074262"/>
            <a:chOff x="1628977" y="2455848"/>
            <a:chExt cx="892853" cy="92793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FDD27266-2611-4CD1-A8CA-8A2386D75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132" y="2469494"/>
              <a:ext cx="812698" cy="914285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CF981BFB-FF06-43F0-A58B-98254D4A2693}"/>
                </a:ext>
              </a:extLst>
            </p:cNvPr>
            <p:cNvSpPr/>
            <p:nvPr/>
          </p:nvSpPr>
          <p:spPr>
            <a:xfrm>
              <a:off x="1628977" y="2455848"/>
              <a:ext cx="226719" cy="22671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C4744BF3-9012-48A7-A7D8-D2D27246E7F1}"/>
              </a:ext>
            </a:extLst>
          </p:cNvPr>
          <p:cNvGrpSpPr/>
          <p:nvPr/>
        </p:nvGrpSpPr>
        <p:grpSpPr>
          <a:xfrm>
            <a:off x="7034003" y="1487312"/>
            <a:ext cx="940857" cy="1082137"/>
            <a:chOff x="4458640" y="2449046"/>
            <a:chExt cx="812698" cy="93473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41486643-6235-47FB-A2BA-031F020D3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640" y="2449046"/>
              <a:ext cx="812698" cy="934733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D06DAEB5-3E10-46E7-9935-E764EA8C8E60}"/>
                </a:ext>
              </a:extLst>
            </p:cNvPr>
            <p:cNvSpPr/>
            <p:nvPr/>
          </p:nvSpPr>
          <p:spPr>
            <a:xfrm>
              <a:off x="4458640" y="2449863"/>
              <a:ext cx="226719" cy="22671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9EC3FCFC-05D2-4836-AD02-6F23E5E3B444}"/>
              </a:ext>
            </a:extLst>
          </p:cNvPr>
          <p:cNvGrpSpPr/>
          <p:nvPr/>
        </p:nvGrpSpPr>
        <p:grpSpPr>
          <a:xfrm>
            <a:off x="5500153" y="3087466"/>
            <a:ext cx="990748" cy="990748"/>
            <a:chOff x="3133724" y="3831234"/>
            <a:chExt cx="855793" cy="855793"/>
          </a:xfrm>
        </p:grpSpPr>
        <p:pic>
          <p:nvPicPr>
            <p:cNvPr id="52" name="그래픽 109" descr="남자">
              <a:extLst>
                <a:ext uri="{FF2B5EF4-FFF2-40B4-BE49-F238E27FC236}">
                  <a16:creationId xmlns:a16="http://schemas.microsoft.com/office/drawing/2014/main" xmlns="" id="{BA1772B7-00FA-4934-AF34-3D85AB07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3724" y="3831234"/>
              <a:ext cx="855793" cy="855793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95BC2278-EB4F-43F1-89FF-0131CAA45F8D}"/>
                </a:ext>
              </a:extLst>
            </p:cNvPr>
            <p:cNvSpPr/>
            <p:nvPr/>
          </p:nvSpPr>
          <p:spPr>
            <a:xfrm>
              <a:off x="3133724" y="3831234"/>
              <a:ext cx="226719" cy="22671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FD8EA670-55B3-4CE4-A31A-E58EC2CDDD30}"/>
              </a:ext>
            </a:extLst>
          </p:cNvPr>
          <p:cNvSpPr/>
          <p:nvPr/>
        </p:nvSpPr>
        <p:spPr>
          <a:xfrm>
            <a:off x="5500153" y="836320"/>
            <a:ext cx="262472" cy="2624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7A6F142D-502F-4939-AA70-FB632426FFEF}"/>
              </a:ext>
            </a:extLst>
          </p:cNvPr>
          <p:cNvSpPr/>
          <p:nvPr/>
        </p:nvSpPr>
        <p:spPr>
          <a:xfrm>
            <a:off x="3816603" y="2510314"/>
            <a:ext cx="262472" cy="2624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F36E3817-B66D-446B-9333-EF57D5A44A5D}"/>
              </a:ext>
            </a:extLst>
          </p:cNvPr>
          <p:cNvSpPr/>
          <p:nvPr/>
        </p:nvSpPr>
        <p:spPr>
          <a:xfrm>
            <a:off x="7034003" y="2438214"/>
            <a:ext cx="262472" cy="2624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ED98B475-4186-473B-8989-47D26265D1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61" y="1238923"/>
            <a:ext cx="722514" cy="72098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C16E6110-DD8E-4C05-9A29-2BB2F96CA46E}"/>
              </a:ext>
            </a:extLst>
          </p:cNvPr>
          <p:cNvSpPr/>
          <p:nvPr/>
        </p:nvSpPr>
        <p:spPr>
          <a:xfrm>
            <a:off x="1990725" y="545642"/>
            <a:ext cx="7543799" cy="37513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xmlns="" id="{479C23B8-ED7F-4CAB-992D-0179F84C8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38560"/>
              </p:ext>
            </p:extLst>
          </p:nvPr>
        </p:nvGraphicFramePr>
        <p:xfrm>
          <a:off x="2005602" y="4452733"/>
          <a:ext cx="1910962" cy="21368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075">
                  <a:extLst>
                    <a:ext uri="{9D8B030D-6E8A-4147-A177-3AD203B41FA5}">
                      <a16:colId xmlns:a16="http://schemas.microsoft.com/office/drawing/2014/main" xmlns="" val="2767301926"/>
                    </a:ext>
                  </a:extLst>
                </a:gridCol>
                <a:gridCol w="1571887">
                  <a:extLst>
                    <a:ext uri="{9D8B030D-6E8A-4147-A177-3AD203B41FA5}">
                      <a16:colId xmlns:a16="http://schemas.microsoft.com/office/drawing/2014/main" xmlns="" val="502376062"/>
                    </a:ext>
                  </a:extLst>
                </a:gridCol>
              </a:tblGrid>
              <a:tr h="22404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오브젝트</a:t>
                      </a:r>
                    </a:p>
                  </a:txBody>
                  <a:tcPr marL="71750" marR="71750" marT="35875" marB="3587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620218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플레이어</a:t>
                      </a:r>
                    </a:p>
                  </a:txBody>
                  <a:tcPr marL="54947" marR="54947" marT="27473" marB="2747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2490043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마나스톤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빨강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4189011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마나스톤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파랑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L="54947" marR="54947" marT="27473" marB="2747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3506328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마법진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빨강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4415543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마법진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파랑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2338238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닫힘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9845738"/>
                  </a:ext>
                </a:extLst>
              </a:tr>
            </a:tbl>
          </a:graphicData>
        </a:graphic>
      </p:graphicFrame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xmlns="" id="{479C23B8-ED7F-4CAB-992D-0179F84C8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767918"/>
              </p:ext>
            </p:extLst>
          </p:nvPr>
        </p:nvGraphicFramePr>
        <p:xfrm>
          <a:off x="4098349" y="4452733"/>
          <a:ext cx="1910962" cy="11881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075">
                  <a:extLst>
                    <a:ext uri="{9D8B030D-6E8A-4147-A177-3AD203B41FA5}">
                      <a16:colId xmlns:a16="http://schemas.microsoft.com/office/drawing/2014/main" xmlns="" val="2767301926"/>
                    </a:ext>
                  </a:extLst>
                </a:gridCol>
                <a:gridCol w="1571887">
                  <a:extLst>
                    <a:ext uri="{9D8B030D-6E8A-4147-A177-3AD203B41FA5}">
                      <a16:colId xmlns:a16="http://schemas.microsoft.com/office/drawing/2014/main" xmlns="" val="502376062"/>
                    </a:ext>
                  </a:extLst>
                </a:gridCol>
              </a:tblGrid>
              <a:tr h="22404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동장설명</a:t>
                      </a: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해법</a:t>
                      </a: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750" marR="71750" marT="35875" marB="3587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620218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②와 전이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2490043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③과 전이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4189011"/>
                  </a:ext>
                </a:extLst>
              </a:tr>
              <a:tr h="31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②와 전이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947" marR="54947" marT="27473" marB="2747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3506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3.7037E-6 L -0.16875 -0.22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46" y="-1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7 3.7037E-6 L 0.17387 0.226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37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-0.22523 L 0.15064 -0.2328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1" y="-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5128E-6 -3.33333E-6 L -0.32612 0.000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88 0.22616 L 0.32612 -0.000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1" y="-1062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64 -0.23287 L -5.12821E-7 -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8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3.7037E-6 L -0.00577 -0.2671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" y="-133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206401"/>
            <a:ext cx="1514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플레이영상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pic>
        <p:nvPicPr>
          <p:cNvPr id="27" name="Switching_final">
            <a:hlinkClick r:id="" action="ppaction://media"/>
            <a:extLst>
              <a:ext uri="{FF2B5EF4-FFF2-40B4-BE49-F238E27FC236}">
                <a16:creationId xmlns:a16="http://schemas.microsoft.com/office/drawing/2014/main" xmlns="" id="{B8AD073C-E7A9-4F37-AF59-2D951B930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4276" y="1338084"/>
            <a:ext cx="7853348" cy="44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4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7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69;g73d44dbc88_2_6"/>
          <p:cNvSpPr txBox="1"/>
          <p:nvPr/>
        </p:nvSpPr>
        <p:spPr>
          <a:xfrm>
            <a:off x="2162175" y="1263551"/>
            <a:ext cx="2105025" cy="503400"/>
          </a:xfrm>
          <a:prstGeom prst="rect">
            <a:avLst/>
          </a:prstGeom>
          <a:solidFill>
            <a:srgbClr val="4B5C8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lvl="0" algn="ctr"/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Head Tracking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sp>
        <p:nvSpPr>
          <p:cNvPr id="42" name="Google Shape;69;g73d44dbc88_2_6"/>
          <p:cNvSpPr txBox="1"/>
          <p:nvPr/>
        </p:nvSpPr>
        <p:spPr>
          <a:xfrm>
            <a:off x="4391024" y="1320701"/>
            <a:ext cx="5057775" cy="389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플레이어가 현실에서 직접 이동할 때 게임상에서도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이동되는 문제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0" y="1206401"/>
            <a:ext cx="1514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문제점</a:t>
            </a:r>
            <a:endParaRPr lang="en-US" altLang="ko-KR" b="1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및 해결방안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3" name="Google Shape;69;g73d44dbc88_2_6"/>
          <p:cNvSpPr txBox="1"/>
          <p:nvPr/>
        </p:nvSpPr>
        <p:spPr>
          <a:xfrm>
            <a:off x="2162175" y="2158901"/>
            <a:ext cx="2105025" cy="503400"/>
          </a:xfrm>
          <a:prstGeom prst="rect">
            <a:avLst/>
          </a:prstGeom>
          <a:solidFill>
            <a:srgbClr val="4B5C8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lvl="0" algn="ctr"/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Oculus Quest </a:t>
            </a:r>
          </a:p>
          <a:p>
            <a:pPr lvl="0" algn="ctr"/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손 렌더링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4" name="Google Shape;69;g73d44dbc88_2_6"/>
          <p:cNvSpPr txBox="1"/>
          <p:nvPr/>
        </p:nvSpPr>
        <p:spPr>
          <a:xfrm>
            <a:off x="4391024" y="2216051"/>
            <a:ext cx="5057775" cy="389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게임시작 후 손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렌더링되기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전에 씬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전환시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손이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안보이는 문제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6" name="Google Shape;69;g73d44dbc88_2_6"/>
          <p:cNvSpPr txBox="1"/>
          <p:nvPr/>
        </p:nvSpPr>
        <p:spPr>
          <a:xfrm>
            <a:off x="2162175" y="3054251"/>
            <a:ext cx="2105025" cy="503400"/>
          </a:xfrm>
          <a:prstGeom prst="rect">
            <a:avLst/>
          </a:prstGeom>
          <a:solidFill>
            <a:srgbClr val="4B5C8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lvl="0" algn="ctr"/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레이저포탑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Sound </a:t>
            </a:r>
          </a:p>
          <a:p>
            <a:pPr lvl="0" algn="ctr"/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중첩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(Audio Mixer)</a:t>
            </a:r>
            <a:endParaRPr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69;g73d44dbc88_2_6"/>
          <p:cNvSpPr txBox="1"/>
          <p:nvPr/>
        </p:nvSpPr>
        <p:spPr>
          <a:xfrm>
            <a:off x="4391024" y="3111401"/>
            <a:ext cx="5057775" cy="389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레이저포탑이 여러 개 있을 때 사운드 증폭 문제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FD6C2368-2FD1-459A-A62C-1DC6E26ED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51" y="5600914"/>
            <a:ext cx="733448" cy="82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1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742950" y="1749668"/>
            <a:ext cx="8420100" cy="1612658"/>
          </a:xfrm>
        </p:spPr>
        <p:txBody>
          <a:bodyPr>
            <a:normAutofit/>
          </a:bodyPr>
          <a:lstStyle/>
          <a:p>
            <a:r>
              <a:rPr lang="en-US" altLang="ko-KR" sz="8800" dirty="0" smtClean="0"/>
              <a:t>Thank you</a:t>
            </a:r>
            <a:endParaRPr lang="ko-KR" altLang="en-US" sz="88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2415103" y="3542652"/>
            <a:ext cx="5075794" cy="823912"/>
          </a:xfrm>
        </p:spPr>
        <p:txBody>
          <a:bodyPr/>
          <a:lstStyle/>
          <a:p>
            <a:pPr algn="ctr"/>
            <a:r>
              <a:rPr lang="en-US" altLang="ko-KR" b="0" dirty="0">
                <a:solidFill>
                  <a:srgbClr val="FFFF00"/>
                </a:solidFill>
              </a:rPr>
              <a:t>Any questions?</a:t>
            </a:r>
            <a:endParaRPr lang="ko-KR" altLang="en-US" b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39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068"/>
            <a:ext cx="9906000" cy="34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69;g73d44dbc88_2_6"/>
          <p:cNvSpPr txBox="1"/>
          <p:nvPr/>
        </p:nvSpPr>
        <p:spPr>
          <a:xfrm>
            <a:off x="2809875" y="1206401"/>
            <a:ext cx="1123950" cy="389100"/>
          </a:xfrm>
          <a:prstGeom prst="rect">
            <a:avLst/>
          </a:prstGeom>
          <a:solidFill>
            <a:srgbClr val="4B5C8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장르</a:t>
            </a:r>
            <a:endParaRPr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sp>
        <p:nvSpPr>
          <p:cNvPr id="42" name="Google Shape;69;g73d44dbc88_2_6"/>
          <p:cNvSpPr txBox="1"/>
          <p:nvPr/>
        </p:nvSpPr>
        <p:spPr>
          <a:xfrm>
            <a:off x="4057650" y="1206401"/>
            <a:ext cx="4419600" cy="389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공간조작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퍼즐게임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43" name="Google Shape;69;g73d44dbc88_2_6"/>
          <p:cNvSpPr txBox="1"/>
          <p:nvPr/>
        </p:nvSpPr>
        <p:spPr>
          <a:xfrm>
            <a:off x="2809875" y="1720751"/>
            <a:ext cx="1123950" cy="389100"/>
          </a:xfrm>
          <a:prstGeom prst="rect">
            <a:avLst/>
          </a:prstGeom>
          <a:solidFill>
            <a:srgbClr val="4B5C8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개요</a:t>
            </a:r>
            <a:endParaRPr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44" name="Google Shape;69;g73d44dbc88_2_6"/>
          <p:cNvSpPr txBox="1"/>
          <p:nvPr/>
        </p:nvSpPr>
        <p:spPr>
          <a:xfrm>
            <a:off x="4057650" y="1854101"/>
            <a:ext cx="4419600" cy="389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플레이어와 오브젝트의 위치를 바꿔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출구로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가는것이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주요 컨텐츠인 게임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45" name="Google Shape;69;g73d44dbc88_2_6"/>
          <p:cNvSpPr txBox="1"/>
          <p:nvPr/>
        </p:nvSpPr>
        <p:spPr>
          <a:xfrm>
            <a:off x="2809875" y="4568726"/>
            <a:ext cx="1123950" cy="389100"/>
          </a:xfrm>
          <a:prstGeom prst="rect">
            <a:avLst/>
          </a:prstGeom>
          <a:solidFill>
            <a:srgbClr val="4B5C8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개발환경</a:t>
            </a:r>
            <a:endParaRPr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46" name="Google Shape;69;g73d44dbc88_2_6"/>
          <p:cNvSpPr txBox="1"/>
          <p:nvPr/>
        </p:nvSpPr>
        <p:spPr>
          <a:xfrm>
            <a:off x="4057650" y="4702076"/>
            <a:ext cx="4419600" cy="389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클라이언트 개발 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: Unity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하드웨어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: Oculus Quest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7646AB28-99DF-477D-9CE6-7E7858B52E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29" y="5375000"/>
            <a:ext cx="1106585" cy="40200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226A24D5-E937-402F-AC7E-E3E4CD5F6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34" b="89623" l="2321" r="98101">
                        <a14:foregroundMark x1="19409" y1="16038" x2="19409" y2="16038"/>
                        <a14:foregroundMark x1="5485" y1="31132" x2="5485" y2="31132"/>
                        <a14:foregroundMark x1="8650" y1="22642" x2="19831" y2="23585"/>
                        <a14:foregroundMark x1="20464" y1="21698" x2="20464" y2="21698"/>
                        <a14:foregroundMark x1="23840" y1="18868" x2="23840" y2="18868"/>
                        <a14:foregroundMark x1="12964" y1="73657" x2="9916" y2="82075"/>
                        <a14:foregroundMark x1="31435" y1="22642" x2="30161" y2="26161"/>
                        <a14:foregroundMark x1="7457" y1="46054" x2="6118" y2="26415"/>
                        <a14:foregroundMark x1="7457" y1="46053" x2="7350" y2="44474"/>
                        <a14:foregroundMark x1="9916" y1="82075" x2="9059" y2="69531"/>
                        <a14:foregroundMark x1="2321" y1="49057" x2="2321" y2="49057"/>
                        <a14:foregroundMark x1="55274" y1="45283" x2="55274" y2="45283"/>
                        <a14:foregroundMark x1="65612" y1="42453" x2="65612" y2="42453"/>
                        <a14:foregroundMark x1="77426" y1="31132" x2="77426" y2="31132"/>
                        <a14:foregroundMark x1="82489" y1="43396" x2="82489" y2="43396"/>
                        <a14:foregroundMark x1="94726" y1="34906" x2="94726" y2="34906"/>
                        <a14:foregroundMark x1="98101" y1="32075" x2="98101" y2="32075"/>
                        <a14:foregroundMark x1="16245" y1="71698" x2="16245" y2="71698"/>
                        <a14:foregroundMark x1="16034" y1="71698" x2="16034" y2="71698"/>
                        <a14:foregroundMark x1="14557" y1="70755" x2="16245" y2="69811"/>
                        <a14:foregroundMark x1="16034" y1="71698" x2="18565" y2="71698"/>
                        <a14:foregroundMark x1="16878" y1="71698" x2="10549" y2="71698"/>
                        <a14:backgroundMark x1="15190" y1="54717" x2="15190" y2="54717"/>
                        <a14:backgroundMark x1="16878" y1="48113" x2="16878" y2="48113"/>
                        <a14:backgroundMark x1="8017" y1="52830" x2="8017" y2="52830"/>
                        <a14:backgroundMark x1="8017" y1="52830" x2="8017" y2="52830"/>
                        <a14:backgroundMark x1="8439" y1="58491" x2="8439" y2="58491"/>
                        <a14:backgroundMark x1="8017" y1="58491" x2="8017" y2="58491"/>
                        <a14:backgroundMark x1="7806" y1="54717" x2="7806" y2="54717"/>
                        <a14:backgroundMark x1="8017" y1="50943" x2="8017" y2="50943"/>
                        <a14:backgroundMark x1="7595" y1="50000" x2="7595" y2="50000"/>
                        <a14:backgroundMark x1="7595" y1="50943" x2="7595" y2="50943"/>
                        <a14:backgroundMark x1="8017" y1="57547" x2="8017" y2="57547"/>
                        <a14:backgroundMark x1="8439" y1="60377" x2="8439" y2="52830"/>
                        <a14:backgroundMark x1="7595" y1="50000" x2="8439" y2="59434"/>
                        <a14:backgroundMark x1="8017" y1="45283" x2="9395" y2="58163"/>
                        <a14:backgroundMark x1="7384" y1="46226" x2="8861" y2="57547"/>
                        <a14:backgroundMark x1="13502" y1="55660" x2="19831" y2="47170"/>
                        <a14:backgroundMark x1="18776" y1="47170" x2="28059" y2="64151"/>
                        <a14:backgroundMark x1="19380" y1="58163" x2="25738" y2="33962"/>
                        <a14:backgroundMark x1="24895" y1="38679" x2="28481" y2="39623"/>
                        <a14:backgroundMark x1="17486" y1="60405" x2="19198" y2="58491"/>
                        <a14:backgroundMark x1="15574" y1="62542" x2="15652" y2="62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54" y="5431151"/>
            <a:ext cx="1295446" cy="28969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FE99EB3F-6792-4672-A1F0-69702DCE97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r="62600"/>
          <a:stretch/>
        </p:blipFill>
        <p:spPr>
          <a:xfrm>
            <a:off x="5802066" y="2427441"/>
            <a:ext cx="1106585" cy="203024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C845A790-71B8-4DC9-871A-B3805E06BC24}"/>
              </a:ext>
            </a:extLst>
          </p:cNvPr>
          <p:cNvSpPr/>
          <p:nvPr/>
        </p:nvSpPr>
        <p:spPr>
          <a:xfrm>
            <a:off x="3186895" y="3451120"/>
            <a:ext cx="2198980" cy="709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0F67517B-1323-4D3D-AA0E-0D303A3096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71" y="3502106"/>
            <a:ext cx="586908" cy="58690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8F8A0CCC-96FF-4A0E-9500-920738B195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56" y="3645886"/>
            <a:ext cx="209251" cy="294854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1F8BF1FB-E0FA-4FB1-8F67-E8FB59997E2A}"/>
              </a:ext>
            </a:extLst>
          </p:cNvPr>
          <p:cNvSpPr/>
          <p:nvPr/>
        </p:nvSpPr>
        <p:spPr>
          <a:xfrm>
            <a:off x="3186894" y="2612792"/>
            <a:ext cx="2198981" cy="709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85765897-0206-43B9-9478-1A5D7B2AAF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591" y="2816290"/>
            <a:ext cx="209251" cy="29485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85F8E79F-F3A7-404C-8257-ABDF633180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89" y="2689703"/>
            <a:ext cx="634421" cy="63442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13319AEB-DC8F-48C8-9AAD-A3A087D3CF7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44" t="18585" r="33234" b="66836"/>
          <a:stretch/>
        </p:blipFill>
        <p:spPr>
          <a:xfrm>
            <a:off x="3878872" y="2870804"/>
            <a:ext cx="90867" cy="92489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0" y="1206401"/>
            <a:ext cx="1514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 요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179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179E-6 -1.48148E-6 L 0.0952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581275" y="1206401"/>
            <a:ext cx="6753225" cy="389100"/>
            <a:chOff x="2809875" y="1206401"/>
            <a:chExt cx="6753225" cy="389100"/>
          </a:xfrm>
        </p:grpSpPr>
        <p:sp>
          <p:nvSpPr>
            <p:cNvPr id="25" name="Google Shape;69;g73d44dbc88_2_6"/>
            <p:cNvSpPr txBox="1"/>
            <p:nvPr/>
          </p:nvSpPr>
          <p:spPr>
            <a:xfrm>
              <a:off x="2809875" y="1206401"/>
              <a:ext cx="1123950" cy="389100"/>
            </a:xfrm>
            <a:prstGeom prst="rect">
              <a:avLst/>
            </a:prstGeom>
            <a:solidFill>
              <a:srgbClr val="4B5C8A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175" tIns="75175" rIns="75175" bIns="75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왼손기능</a:t>
              </a:r>
              <a:endParaRPr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69;g73d44dbc88_2_6"/>
            <p:cNvSpPr txBox="1"/>
            <p:nvPr/>
          </p:nvSpPr>
          <p:spPr>
            <a:xfrm>
              <a:off x="4057650" y="1206401"/>
              <a:ext cx="5505450" cy="3891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175" tIns="75175" rIns="75175" bIns="75175" anchor="ctr" anchorCtr="0">
              <a:noAutofit/>
            </a:bodyPr>
            <a:lstStyle/>
            <a:p>
              <a:pPr lvl="0"/>
              <a:endPara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endParaRPr>
            </a:p>
            <a:p>
              <a:pPr lvl="0"/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왼손의 트리거버튼을 누르고 있는 동안 기술 버튼 및 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endParaRPr>
            </a:p>
            <a:p>
              <a:pPr lvl="0"/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타이머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다시하기버튼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대화다시보기 버튼이 보여짐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1206401"/>
            <a:ext cx="1514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조작방법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04FB22F7-6AA3-410C-8C16-0D01E13DF11C}"/>
              </a:ext>
            </a:extLst>
          </p:cNvPr>
          <p:cNvGrpSpPr/>
          <p:nvPr/>
        </p:nvGrpSpPr>
        <p:grpSpPr>
          <a:xfrm>
            <a:off x="2392209" y="2729738"/>
            <a:ext cx="6942291" cy="2865993"/>
            <a:chOff x="49059" y="1470674"/>
            <a:chExt cx="8162488" cy="336972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4FD19F72-8EFB-4674-92AC-DB7BF6310D65}"/>
                </a:ext>
              </a:extLst>
            </p:cNvPr>
            <p:cNvGrpSpPr/>
            <p:nvPr/>
          </p:nvGrpSpPr>
          <p:grpSpPr>
            <a:xfrm>
              <a:off x="49059" y="2044493"/>
              <a:ext cx="3702720" cy="2538922"/>
              <a:chOff x="49059" y="2044493"/>
              <a:chExt cx="3702720" cy="2538922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xmlns="" id="{9D8CBA82-3120-489E-9F2E-02EC593A1E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61" b="95418" l="69538" r="96462">
                            <a14:foregroundMark x1="70154" y1="24900" x2="70154" y2="24900"/>
                            <a14:foregroundMark x1="72846" y1="17629" x2="72846" y2="17629"/>
                            <a14:foregroundMark x1="78692" y1="13048" x2="78692" y2="13048"/>
                            <a14:foregroundMark x1="77769" y1="13048" x2="77769" y2="13048"/>
                            <a14:foregroundMark x1="76308" y1="14044" x2="76308" y2="14044"/>
                            <a14:foregroundMark x1="76231" y1="13147" x2="76231" y2="13147"/>
                            <a14:foregroundMark x1="77769" y1="13546" x2="82154" y2="16534"/>
                            <a14:foregroundMark x1="82154" y1="16534" x2="87154" y2="27988"/>
                            <a14:foregroundMark x1="87154" y1="27988" x2="87385" y2="41833"/>
                            <a14:foregroundMark x1="78615" y1="20916" x2="81385" y2="31673"/>
                            <a14:foregroundMark x1="88154" y1="56972" x2="88154" y2="73805"/>
                            <a14:foregroundMark x1="87923" y1="70020" x2="84615" y2="90637"/>
                            <a14:foregroundMark x1="73308" y1="21514" x2="73308" y2="21514"/>
                            <a14:foregroundMark x1="73385" y1="22112" x2="73385" y2="22112"/>
                            <a14:foregroundMark x1="85308" y1="89641" x2="83462" y2="93127"/>
                            <a14:foregroundMark x1="80385" y1="93127" x2="79923" y2="95219"/>
                            <a14:foregroundMark x1="93931" y1="84263" x2="93923" y2="84960"/>
                            <a14:foregroundMark x1="93947" y1="82968" x2="93931" y2="84263"/>
                            <a14:foregroundMark x1="94000" y1="78586" x2="93947" y2="82968"/>
                            <a14:foregroundMark x1="94621" y1="87843" x2="95538" y2="91633"/>
                            <a14:foregroundMark x1="95538" y1="91633" x2="94923" y2="93725"/>
                            <a14:foregroundMark x1="85615" y1="92530" x2="85308" y2="95418"/>
                            <a14:foregroundMark x1="87538" y1="46414" x2="90000" y2="55677"/>
                            <a14:foregroundMark x1="90000" y1="55677" x2="90615" y2="88745"/>
                            <a14:foregroundMark x1="89846" y1="45518" x2="92154" y2="53088"/>
                            <a14:foregroundMark x1="92154" y1="53088" x2="92231" y2="54283"/>
                            <a14:foregroundMark x1="91462" y1="45518" x2="92692" y2="50797"/>
                            <a14:foregroundMark x1="88615" y1="51992" x2="89846" y2="84263"/>
                            <a14:foregroundMark x1="89846" y1="84263" x2="91692" y2="91833"/>
                            <a14:foregroundMark x1="91692" y1="91833" x2="92000" y2="91932"/>
                            <a14:foregroundMark x1="91385" y1="82072" x2="93538" y2="89343"/>
                            <a14:foregroundMark x1="93538" y1="89343" x2="93615" y2="91833"/>
                            <a14:foregroundMark x1="91846" y1="77390" x2="94000" y2="87450"/>
                            <a14:foregroundMark x1="91231" y1="81275" x2="92077" y2="879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38" b="42010"/>
              <a:stretch/>
            </p:blipFill>
            <p:spPr>
              <a:xfrm flipH="1">
                <a:off x="49059" y="2955226"/>
                <a:ext cx="1220126" cy="1628189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xmlns="" id="{33514944-261F-455E-BEBE-188FEDD4E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473" y="2044493"/>
                <a:ext cx="3028306" cy="2007778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96A65D0F-A1CA-4070-9DD5-86C7CCF2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83" y="2184384"/>
              <a:ext cx="705628" cy="68456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C59EB7B8-2164-4444-84E9-DC6BA195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53" y="3180396"/>
              <a:ext cx="705628" cy="6845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A9C3AA67-4FCE-4E91-A768-BAF8813F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3879" y="2181064"/>
              <a:ext cx="678372" cy="65812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9D2D8B1C-65FB-44BC-A5F9-56B6F1089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005" y="2176255"/>
              <a:ext cx="678372" cy="658122"/>
            </a:xfrm>
            <a:prstGeom prst="rect">
              <a:avLst/>
            </a:prstGeom>
          </p:spPr>
        </p:pic>
        <p:grpSp>
          <p:nvGrpSpPr>
            <p:cNvPr id="31" name="Group 41">
              <a:extLst>
                <a:ext uri="{FF2B5EF4-FFF2-40B4-BE49-F238E27FC236}">
                  <a16:creationId xmlns:a16="http://schemas.microsoft.com/office/drawing/2014/main" xmlns="" id="{45A68AB2-FECD-43DC-9AEF-BB692364823E}"/>
                </a:ext>
              </a:extLst>
            </p:cNvPr>
            <p:cNvGrpSpPr/>
            <p:nvPr/>
          </p:nvGrpSpPr>
          <p:grpSpPr>
            <a:xfrm>
              <a:off x="5790665" y="1470674"/>
              <a:ext cx="2324803" cy="541451"/>
              <a:chOff x="803640" y="3336957"/>
              <a:chExt cx="2658000" cy="54145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A3B512F7-ECAF-4EE7-A602-65BF5448DA4E}"/>
                  </a:ext>
                </a:extLst>
              </p:cNvPr>
              <p:cNvSpPr txBox="1"/>
              <p:nvPr/>
            </p:nvSpPr>
            <p:spPr>
              <a:xfrm>
                <a:off x="803640" y="3579863"/>
                <a:ext cx="2658000" cy="298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-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전이 기술로 기술을 변경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2542B48B-1B56-452C-8317-0375879DAF0F}"/>
                  </a:ext>
                </a:extLst>
              </p:cNvPr>
              <p:cNvSpPr txBox="1"/>
              <p:nvPr/>
            </p:nvSpPr>
            <p:spPr>
              <a:xfrm>
                <a:off x="803640" y="3336957"/>
                <a:ext cx="2658000" cy="325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전이 기술 버튼</a:t>
                </a:r>
              </a:p>
            </p:txBody>
          </p:sp>
        </p:grpSp>
        <p:cxnSp>
          <p:nvCxnSpPr>
            <p:cNvPr id="32" name="Elbow Connector 25">
              <a:extLst>
                <a:ext uri="{FF2B5EF4-FFF2-40B4-BE49-F238E27FC236}">
                  <a16:creationId xmlns:a16="http://schemas.microsoft.com/office/drawing/2014/main" xmlns="" id="{85D7A8DD-6202-4E64-A5EB-FB4A85CCE37F}"/>
                </a:ext>
              </a:extLst>
            </p:cNvPr>
            <p:cNvCxnSpPr>
              <a:cxnSpLocks/>
              <a:stCxn id="51" idx="0"/>
              <a:endCxn id="69" idx="1"/>
            </p:cNvCxnSpPr>
            <p:nvPr/>
          </p:nvCxnSpPr>
          <p:spPr>
            <a:xfrm rot="5400000" flipH="1" flipV="1">
              <a:off x="3212511" y="-402793"/>
              <a:ext cx="541842" cy="4614466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41">
              <a:extLst>
                <a:ext uri="{FF2B5EF4-FFF2-40B4-BE49-F238E27FC236}">
                  <a16:creationId xmlns:a16="http://schemas.microsoft.com/office/drawing/2014/main" xmlns="" id="{5E651C46-6A4D-4C8F-8A31-1B1EAA66F99F}"/>
                </a:ext>
              </a:extLst>
            </p:cNvPr>
            <p:cNvGrpSpPr/>
            <p:nvPr/>
          </p:nvGrpSpPr>
          <p:grpSpPr>
            <a:xfrm>
              <a:off x="5790665" y="4298952"/>
              <a:ext cx="2324803" cy="541451"/>
              <a:chOff x="803640" y="3336957"/>
              <a:chExt cx="2658000" cy="54145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A110BED2-48F2-40D9-895F-3AF515BD74CD}"/>
                  </a:ext>
                </a:extLst>
              </p:cNvPr>
              <p:cNvSpPr txBox="1"/>
              <p:nvPr/>
            </p:nvSpPr>
            <p:spPr>
              <a:xfrm>
                <a:off x="803640" y="3579863"/>
                <a:ext cx="2658000" cy="298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-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폭탄 기술로 기술을 변경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CB6D32D3-B421-4A1A-A4AC-E9A875808992}"/>
                  </a:ext>
                </a:extLst>
              </p:cNvPr>
              <p:cNvSpPr txBox="1"/>
              <p:nvPr/>
            </p:nvSpPr>
            <p:spPr>
              <a:xfrm>
                <a:off x="803640" y="3336957"/>
                <a:ext cx="2658000" cy="325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전이폭탄 기술 버튼</a:t>
                </a:r>
              </a:p>
            </p:txBody>
          </p:sp>
        </p:grpSp>
        <p:sp>
          <p:nvSpPr>
            <p:cNvPr id="34" name="Oval 9">
              <a:extLst>
                <a:ext uri="{FF2B5EF4-FFF2-40B4-BE49-F238E27FC236}">
                  <a16:creationId xmlns:a16="http://schemas.microsoft.com/office/drawing/2014/main" xmlns="" id="{190E6485-7B46-4E42-8C1A-4ACFB7E184BD}"/>
                </a:ext>
              </a:extLst>
            </p:cNvPr>
            <p:cNvSpPr/>
            <p:nvPr/>
          </p:nvSpPr>
          <p:spPr>
            <a:xfrm>
              <a:off x="840955" y="3191571"/>
              <a:ext cx="670485" cy="6704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5" name="Elbow Connector 25">
              <a:extLst>
                <a:ext uri="{FF2B5EF4-FFF2-40B4-BE49-F238E27FC236}">
                  <a16:creationId xmlns:a16="http://schemas.microsoft.com/office/drawing/2014/main" xmlns="" id="{5B46CE82-8704-47FB-BA41-1BDAEB73F866}"/>
                </a:ext>
              </a:extLst>
            </p:cNvPr>
            <p:cNvCxnSpPr>
              <a:cxnSpLocks/>
              <a:stCxn id="34" idx="2"/>
              <a:endCxn id="67" idx="1"/>
            </p:cNvCxnSpPr>
            <p:nvPr/>
          </p:nvCxnSpPr>
          <p:spPr>
            <a:xfrm rot="10800000" flipH="1" flipV="1">
              <a:off x="840955" y="3526815"/>
              <a:ext cx="4949710" cy="934981"/>
            </a:xfrm>
            <a:prstGeom prst="bentConnector3">
              <a:avLst>
                <a:gd name="adj1" fmla="val -5430"/>
              </a:avLst>
            </a:prstGeom>
            <a:ln w="1905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5">
              <a:extLst>
                <a:ext uri="{FF2B5EF4-FFF2-40B4-BE49-F238E27FC236}">
                  <a16:creationId xmlns:a16="http://schemas.microsoft.com/office/drawing/2014/main" xmlns="" id="{C37E7A11-E196-45D0-9A10-2C840C45F84C}"/>
                </a:ext>
              </a:extLst>
            </p:cNvPr>
            <p:cNvSpPr/>
            <p:nvPr/>
          </p:nvSpPr>
          <p:spPr>
            <a:xfrm>
              <a:off x="2981892" y="2171962"/>
              <a:ext cx="670485" cy="6704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Elbow Connector 11">
              <a:extLst>
                <a:ext uri="{FF2B5EF4-FFF2-40B4-BE49-F238E27FC236}">
                  <a16:creationId xmlns:a16="http://schemas.microsoft.com/office/drawing/2014/main" xmlns="" id="{14A23338-A333-4214-A996-8D01684F03AD}"/>
                </a:ext>
              </a:extLst>
            </p:cNvPr>
            <p:cNvCxnSpPr>
              <a:cxnSpLocks/>
              <a:stCxn id="38" idx="4"/>
              <a:endCxn id="56" idx="1"/>
            </p:cNvCxnSpPr>
            <p:nvPr/>
          </p:nvCxnSpPr>
          <p:spPr>
            <a:xfrm rot="16200000" flipH="1">
              <a:off x="4185220" y="1974361"/>
              <a:ext cx="676589" cy="2412758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41">
              <a:extLst>
                <a:ext uri="{FF2B5EF4-FFF2-40B4-BE49-F238E27FC236}">
                  <a16:creationId xmlns:a16="http://schemas.microsoft.com/office/drawing/2014/main" xmlns="" id="{E805F44A-72E9-4101-A23A-8BCFE97001CA}"/>
                </a:ext>
              </a:extLst>
            </p:cNvPr>
            <p:cNvGrpSpPr/>
            <p:nvPr/>
          </p:nvGrpSpPr>
          <p:grpSpPr>
            <a:xfrm>
              <a:off x="5729894" y="3356192"/>
              <a:ext cx="2481653" cy="541451"/>
              <a:chOff x="803640" y="3336957"/>
              <a:chExt cx="2657999" cy="54145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CF52B07A-5796-4A7E-A8FB-A2639712EAE1}"/>
                  </a:ext>
                </a:extLst>
              </p:cNvPr>
              <p:cNvSpPr txBox="1"/>
              <p:nvPr/>
            </p:nvSpPr>
            <p:spPr>
              <a:xfrm>
                <a:off x="803640" y="3579863"/>
                <a:ext cx="2657999" cy="298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척력 기술로 기술을 변경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01736247-3BC1-4346-9BEC-374E9038841B}"/>
                  </a:ext>
                </a:extLst>
              </p:cNvPr>
              <p:cNvSpPr txBox="1"/>
              <p:nvPr/>
            </p:nvSpPr>
            <p:spPr>
              <a:xfrm>
                <a:off x="803640" y="3336957"/>
                <a:ext cx="2657999" cy="325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척력 기술 버튼</a:t>
                </a:r>
              </a:p>
            </p:txBody>
          </p:sp>
        </p:grpSp>
        <p:sp>
          <p:nvSpPr>
            <p:cNvPr id="41" name="Oval 5">
              <a:extLst>
                <a:ext uri="{FF2B5EF4-FFF2-40B4-BE49-F238E27FC236}">
                  <a16:creationId xmlns:a16="http://schemas.microsoft.com/office/drawing/2014/main" xmlns="" id="{44006D7A-BE06-4A32-8437-B0BEBC5F94C2}"/>
                </a:ext>
              </a:extLst>
            </p:cNvPr>
            <p:cNvSpPr/>
            <p:nvPr/>
          </p:nvSpPr>
          <p:spPr>
            <a:xfrm>
              <a:off x="1893879" y="2185845"/>
              <a:ext cx="670485" cy="6704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9" name="Elbow Connector 11">
              <a:extLst>
                <a:ext uri="{FF2B5EF4-FFF2-40B4-BE49-F238E27FC236}">
                  <a16:creationId xmlns:a16="http://schemas.microsoft.com/office/drawing/2014/main" xmlns="" id="{37451EBF-3E92-4956-AB7A-617BE75F27E7}"/>
                </a:ext>
              </a:extLst>
            </p:cNvPr>
            <p:cNvCxnSpPr>
              <a:cxnSpLocks/>
              <a:stCxn id="41" idx="0"/>
              <a:endCxn id="53" idx="1"/>
            </p:cNvCxnSpPr>
            <p:nvPr/>
          </p:nvCxnSpPr>
          <p:spPr>
            <a:xfrm rot="16200000" flipH="1">
              <a:off x="3784292" y="630675"/>
              <a:ext cx="390431" cy="3500772"/>
            </a:xfrm>
            <a:prstGeom prst="bentConnector4">
              <a:avLst>
                <a:gd name="adj1" fmla="val -68842"/>
                <a:gd name="adj2" fmla="val 54788"/>
              </a:avLst>
            </a:prstGeom>
            <a:ln w="1905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1">
              <a:extLst>
                <a:ext uri="{FF2B5EF4-FFF2-40B4-BE49-F238E27FC236}">
                  <a16:creationId xmlns:a16="http://schemas.microsoft.com/office/drawing/2014/main" xmlns="" id="{9806A443-9B42-4F41-824D-E99D04B31749}"/>
                </a:ext>
              </a:extLst>
            </p:cNvPr>
            <p:cNvGrpSpPr/>
            <p:nvPr/>
          </p:nvGrpSpPr>
          <p:grpSpPr>
            <a:xfrm>
              <a:off x="5729894" y="2413433"/>
              <a:ext cx="2481653" cy="541451"/>
              <a:chOff x="803640" y="3336957"/>
              <a:chExt cx="2657999" cy="54145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178558CF-A57E-4C79-8659-B9021B82B920}"/>
                  </a:ext>
                </a:extLst>
              </p:cNvPr>
              <p:cNvSpPr txBox="1"/>
              <p:nvPr/>
            </p:nvSpPr>
            <p:spPr>
              <a:xfrm>
                <a:off x="803640" y="3579863"/>
                <a:ext cx="2657999" cy="298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인력 기술로 기술을 변경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21A462E8-ED57-4864-AD48-B04E99270C0A}"/>
                  </a:ext>
                </a:extLst>
              </p:cNvPr>
              <p:cNvSpPr txBox="1"/>
              <p:nvPr/>
            </p:nvSpPr>
            <p:spPr>
              <a:xfrm>
                <a:off x="803640" y="3336957"/>
                <a:ext cx="2657999" cy="325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인력 기술 버튼</a:t>
                </a:r>
              </a:p>
            </p:txBody>
          </p:sp>
        </p:grpSp>
        <p:sp>
          <p:nvSpPr>
            <p:cNvPr id="51" name="Oval 9">
              <a:extLst>
                <a:ext uri="{FF2B5EF4-FFF2-40B4-BE49-F238E27FC236}">
                  <a16:creationId xmlns:a16="http://schemas.microsoft.com/office/drawing/2014/main" xmlns="" id="{6D232F26-8773-43A1-9155-991F93D8CF9E}"/>
                </a:ext>
              </a:extLst>
            </p:cNvPr>
            <p:cNvSpPr/>
            <p:nvPr/>
          </p:nvSpPr>
          <p:spPr>
            <a:xfrm>
              <a:off x="840956" y="2175359"/>
              <a:ext cx="670485" cy="6704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1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sp>
        <p:nvSpPr>
          <p:cNvPr id="25" name="Google Shape;69;g73d44dbc88_2_6"/>
          <p:cNvSpPr txBox="1"/>
          <p:nvPr/>
        </p:nvSpPr>
        <p:spPr>
          <a:xfrm>
            <a:off x="2581275" y="1206401"/>
            <a:ext cx="1123950" cy="389100"/>
          </a:xfrm>
          <a:prstGeom prst="rect">
            <a:avLst/>
          </a:prstGeom>
          <a:solidFill>
            <a:srgbClr val="4B5C8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175" tIns="75175" rIns="75175" bIns="751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왼손기능</a:t>
            </a:r>
            <a:endParaRPr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206401"/>
            <a:ext cx="1514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조작방법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1895475" y="2504529"/>
            <a:ext cx="7761936" cy="2922432"/>
            <a:chOff x="35496" y="1822535"/>
            <a:chExt cx="7761936" cy="2922432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xmlns="" id="{73A10EE8-E97D-493A-AA9F-5D67D31BD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1" b="95418" l="69538" r="96462">
                          <a14:foregroundMark x1="70154" y1="24900" x2="70154" y2="24900"/>
                          <a14:foregroundMark x1="72846" y1="17629" x2="72846" y2="17629"/>
                          <a14:foregroundMark x1="78692" y1="13048" x2="78692" y2="13048"/>
                          <a14:foregroundMark x1="77769" y1="13048" x2="77769" y2="13048"/>
                          <a14:foregroundMark x1="76308" y1="14044" x2="76308" y2="14044"/>
                          <a14:foregroundMark x1="76231" y1="13147" x2="76231" y2="13147"/>
                          <a14:foregroundMark x1="77769" y1="13546" x2="82154" y2="16534"/>
                          <a14:foregroundMark x1="82154" y1="16534" x2="87154" y2="27988"/>
                          <a14:foregroundMark x1="87154" y1="27988" x2="87385" y2="41833"/>
                          <a14:foregroundMark x1="78615" y1="20916" x2="81385" y2="31673"/>
                          <a14:foregroundMark x1="88154" y1="56972" x2="88154" y2="73805"/>
                          <a14:foregroundMark x1="87923" y1="70020" x2="84615" y2="90637"/>
                          <a14:foregroundMark x1="73308" y1="21514" x2="73308" y2="21514"/>
                          <a14:foregroundMark x1="73385" y1="22112" x2="73385" y2="22112"/>
                          <a14:foregroundMark x1="85308" y1="89641" x2="83462" y2="93127"/>
                          <a14:foregroundMark x1="80385" y1="93127" x2="79923" y2="95219"/>
                          <a14:foregroundMark x1="93931" y1="84263" x2="93923" y2="84960"/>
                          <a14:foregroundMark x1="93947" y1="82968" x2="93931" y2="84263"/>
                          <a14:foregroundMark x1="94000" y1="78586" x2="93947" y2="82968"/>
                          <a14:foregroundMark x1="94621" y1="87843" x2="95538" y2="91633"/>
                          <a14:foregroundMark x1="95538" y1="91633" x2="94923" y2="93725"/>
                          <a14:foregroundMark x1="85615" y1="92530" x2="85308" y2="95418"/>
                          <a14:foregroundMark x1="87538" y1="46414" x2="90000" y2="55677"/>
                          <a14:foregroundMark x1="90000" y1="55677" x2="90615" y2="88745"/>
                          <a14:foregroundMark x1="89846" y1="45518" x2="92154" y2="53088"/>
                          <a14:foregroundMark x1="92154" y1="53088" x2="92231" y2="54283"/>
                          <a14:foregroundMark x1="91462" y1="45518" x2="92692" y2="50797"/>
                          <a14:foregroundMark x1="88615" y1="51992" x2="89846" y2="84263"/>
                          <a14:foregroundMark x1="89846" y1="84263" x2="91692" y2="91833"/>
                          <a14:foregroundMark x1="91692" y1="91833" x2="92000" y2="91932"/>
                          <a14:foregroundMark x1="91385" y1="82072" x2="93538" y2="89343"/>
                          <a14:foregroundMark x1="93538" y1="89343" x2="93615" y2="91833"/>
                          <a14:foregroundMark x1="91846" y1="77390" x2="94000" y2="87450"/>
                          <a14:foregroundMark x1="91231" y1="81275" x2="92077" y2="879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38" b="42010"/>
            <a:stretch/>
          </p:blipFill>
          <p:spPr>
            <a:xfrm flipH="1">
              <a:off x="35496" y="2959785"/>
              <a:ext cx="1220126" cy="1628189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xmlns="" id="{50A66DB8-10D2-46FD-A761-A599CC180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10" y="2049052"/>
              <a:ext cx="3028306" cy="2007778"/>
            </a:xfrm>
            <a:prstGeom prst="rect">
              <a:avLst/>
            </a:prstGeom>
          </p:spPr>
        </p:pic>
        <p:sp>
          <p:nvSpPr>
            <p:cNvPr id="93" name="Oval 5"/>
            <p:cNvSpPr/>
            <p:nvPr/>
          </p:nvSpPr>
          <p:spPr>
            <a:xfrm>
              <a:off x="1852201" y="3112200"/>
              <a:ext cx="670485" cy="6704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4" name="Elbow Connector 11"/>
            <p:cNvCxnSpPr>
              <a:cxnSpLocks/>
              <a:stCxn id="93" idx="4"/>
              <a:endCxn id="107" idx="1"/>
            </p:cNvCxnSpPr>
            <p:nvPr/>
          </p:nvCxnSpPr>
          <p:spPr>
            <a:xfrm rot="16200000" flipH="1">
              <a:off x="3558124" y="2412004"/>
              <a:ext cx="280796" cy="3022157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41">
              <a:extLst>
                <a:ext uri="{FF2B5EF4-FFF2-40B4-BE49-F238E27FC236}">
                  <a16:creationId xmlns:a16="http://schemas.microsoft.com/office/drawing/2014/main" xmlns="" id="{40FA90EA-3ECD-4B87-9C15-150742C01A9C}"/>
                </a:ext>
              </a:extLst>
            </p:cNvPr>
            <p:cNvGrpSpPr/>
            <p:nvPr/>
          </p:nvGrpSpPr>
          <p:grpSpPr>
            <a:xfrm>
              <a:off x="5209601" y="3924981"/>
              <a:ext cx="2587831" cy="819986"/>
              <a:chOff x="803640" y="3336957"/>
              <a:chExt cx="2059657" cy="81998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xmlns="" id="{2A20236A-FA5D-4B3C-8745-BC425B3EB9FF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현재 스테이지의 남은 시간을 보여줌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남은 시간이 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30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초 이하이면 텍스트가 빨간색으로 변경됨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id="{ECD10076-D440-4F29-BF20-1C7F5A380117}"/>
                  </a:ext>
                </a:extLst>
              </p:cNvPr>
              <p:cNvSpPr txBox="1"/>
              <p:nvPr/>
            </p:nvSpPr>
            <p:spPr>
              <a:xfrm>
                <a:off x="803640" y="33369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타이머</a:t>
                </a:r>
              </a:p>
            </p:txBody>
          </p:sp>
        </p:grpSp>
        <p:sp>
          <p:nvSpPr>
            <p:cNvPr id="96" name="Oval 5">
              <a:extLst>
                <a:ext uri="{FF2B5EF4-FFF2-40B4-BE49-F238E27FC236}">
                  <a16:creationId xmlns:a16="http://schemas.microsoft.com/office/drawing/2014/main" xmlns="" id="{477FB8E9-620D-4D35-B4FA-465E19EA0C7B}"/>
                </a:ext>
              </a:extLst>
            </p:cNvPr>
            <p:cNvSpPr/>
            <p:nvPr/>
          </p:nvSpPr>
          <p:spPr>
            <a:xfrm>
              <a:off x="3059832" y="2942745"/>
              <a:ext cx="493101" cy="4931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Oval 5">
              <a:extLst>
                <a:ext uri="{FF2B5EF4-FFF2-40B4-BE49-F238E27FC236}">
                  <a16:creationId xmlns:a16="http://schemas.microsoft.com/office/drawing/2014/main" xmlns="" id="{486C4E9E-BAC1-411B-9DED-3A8F4A2832C0}"/>
                </a:ext>
              </a:extLst>
            </p:cNvPr>
            <p:cNvSpPr/>
            <p:nvPr/>
          </p:nvSpPr>
          <p:spPr>
            <a:xfrm>
              <a:off x="3059832" y="3485877"/>
              <a:ext cx="493101" cy="4931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8" name="Elbow Connector 11">
              <a:extLst>
                <a:ext uri="{FF2B5EF4-FFF2-40B4-BE49-F238E27FC236}">
                  <a16:creationId xmlns:a16="http://schemas.microsoft.com/office/drawing/2014/main" xmlns="" id="{6E194529-A378-410A-9932-20D1F5AE68EA}"/>
                </a:ext>
              </a:extLst>
            </p:cNvPr>
            <p:cNvCxnSpPr>
              <a:cxnSpLocks/>
              <a:stCxn id="96" idx="0"/>
              <a:endCxn id="105" idx="1"/>
            </p:cNvCxnSpPr>
            <p:nvPr/>
          </p:nvCxnSpPr>
          <p:spPr>
            <a:xfrm rot="5400000" flipH="1" flipV="1">
              <a:off x="3767137" y="1500281"/>
              <a:ext cx="981710" cy="1903218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11">
              <a:extLst>
                <a:ext uri="{FF2B5EF4-FFF2-40B4-BE49-F238E27FC236}">
                  <a16:creationId xmlns:a16="http://schemas.microsoft.com/office/drawing/2014/main" xmlns="" id="{5FB879AC-2DBA-4788-A9C5-6DD7E77DC3E5}"/>
                </a:ext>
              </a:extLst>
            </p:cNvPr>
            <p:cNvCxnSpPr>
              <a:cxnSpLocks/>
              <a:stCxn id="97" idx="6"/>
              <a:endCxn id="103" idx="1"/>
            </p:cNvCxnSpPr>
            <p:nvPr/>
          </p:nvCxnSpPr>
          <p:spPr>
            <a:xfrm flipV="1">
              <a:off x="3552933" y="3012258"/>
              <a:ext cx="1607778" cy="72017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41">
              <a:extLst>
                <a:ext uri="{FF2B5EF4-FFF2-40B4-BE49-F238E27FC236}">
                  <a16:creationId xmlns:a16="http://schemas.microsoft.com/office/drawing/2014/main" xmlns="" id="{AB647E56-505D-49F0-AD2C-18F88A9874B6}"/>
                </a:ext>
              </a:extLst>
            </p:cNvPr>
            <p:cNvGrpSpPr/>
            <p:nvPr/>
          </p:nvGrpSpPr>
          <p:grpSpPr>
            <a:xfrm>
              <a:off x="5209601" y="1822535"/>
              <a:ext cx="2060323" cy="658403"/>
              <a:chOff x="803640" y="3336957"/>
              <a:chExt cx="2059657" cy="658403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xmlns="" id="{DDD59FAC-4B14-4294-978D-D39E3EDF7716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현재 스테이지를 다시 시작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2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초간 누르고 있으면 실행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xmlns="" id="{527C6B26-9793-42A7-91F2-CAC5518FD1C3}"/>
                  </a:ext>
                </a:extLst>
              </p:cNvPr>
              <p:cNvSpPr txBox="1"/>
              <p:nvPr/>
            </p:nvSpPr>
            <p:spPr>
              <a:xfrm>
                <a:off x="803640" y="33369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다시하기 버튼</a:t>
                </a:r>
              </a:p>
            </p:txBody>
          </p:sp>
        </p:grpSp>
        <p:grpSp>
          <p:nvGrpSpPr>
            <p:cNvPr id="101" name="Group 41">
              <a:extLst>
                <a:ext uri="{FF2B5EF4-FFF2-40B4-BE49-F238E27FC236}">
                  <a16:creationId xmlns:a16="http://schemas.microsoft.com/office/drawing/2014/main" xmlns="" id="{2A7D1791-605A-4ED5-A0F4-4422BAE6CC9C}"/>
                </a:ext>
              </a:extLst>
            </p:cNvPr>
            <p:cNvGrpSpPr/>
            <p:nvPr/>
          </p:nvGrpSpPr>
          <p:grpSpPr>
            <a:xfrm>
              <a:off x="5160711" y="2873758"/>
              <a:ext cx="2158103" cy="658403"/>
              <a:chOff x="803640" y="3336957"/>
              <a:chExt cx="2059657" cy="658403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xmlns="" id="{19450B37-0B9A-49E8-BF1C-6E1C8E406286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마지막 대화를 다시 보는 버튼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2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초간 누르고 있으면 실행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xmlns="" id="{23D2CBC6-9BF7-46A7-9A5B-4886018486ED}"/>
                  </a:ext>
                </a:extLst>
              </p:cNvPr>
              <p:cNvSpPr txBox="1"/>
              <p:nvPr/>
            </p:nvSpPr>
            <p:spPr>
              <a:xfrm>
                <a:off x="803640" y="3336957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대화 </a:t>
                </a:r>
                <a:r>
                  <a:rPr lang="ko-KR" altLang="en-US" sz="12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다시보기</a:t>
                </a:r>
                <a:r>
                  <a:rPr lang="ko-KR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 버튼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39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92209" y="817301"/>
            <a:ext cx="6942291" cy="389100"/>
            <a:chOff x="2620809" y="1206401"/>
            <a:chExt cx="6942291" cy="389100"/>
          </a:xfrm>
        </p:grpSpPr>
        <p:sp>
          <p:nvSpPr>
            <p:cNvPr id="25" name="Google Shape;69;g73d44dbc88_2_6"/>
            <p:cNvSpPr txBox="1"/>
            <p:nvPr/>
          </p:nvSpPr>
          <p:spPr>
            <a:xfrm>
              <a:off x="2620809" y="1206401"/>
              <a:ext cx="1313016" cy="389100"/>
            </a:xfrm>
            <a:prstGeom prst="rect">
              <a:avLst/>
            </a:prstGeom>
            <a:solidFill>
              <a:srgbClr val="4B5C8A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175" tIns="75175" rIns="75175" bIns="75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오른손기능</a:t>
              </a:r>
              <a:endParaRPr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69;g73d44dbc88_2_6"/>
            <p:cNvSpPr txBox="1"/>
            <p:nvPr/>
          </p:nvSpPr>
          <p:spPr>
            <a:xfrm>
              <a:off x="4057650" y="1206401"/>
              <a:ext cx="5505450" cy="3891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175" tIns="75175" rIns="75175" bIns="75175" anchor="t" anchorCtr="0">
              <a:noAutofit/>
            </a:bodyPr>
            <a:lstStyle/>
            <a:p>
              <a:pPr marL="180975" lvl="0" indent="-180975">
                <a:buFont typeface="Wingdings" panose="05000000000000000000" pitchFamily="2" charset="2"/>
                <a:buChar char="ü"/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오른손 컨트롤러의 트리거 버튼을 이용해 기술들이 발사됨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.</a:t>
              </a:r>
            </a:p>
            <a:p>
              <a:pPr marL="180975" lvl="0" indent="-180975">
                <a:buFont typeface="Wingdings" panose="05000000000000000000" pitchFamily="2" charset="2"/>
                <a:buChar char="ü"/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기술을 발사 했을 때에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맞게될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 위치에 크로스헤어가 표시됨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.</a:t>
              </a:r>
            </a:p>
            <a:p>
              <a:pPr marL="180975" lvl="0" indent="-180975">
                <a:buFont typeface="Wingdings" panose="05000000000000000000" pitchFamily="2" charset="2"/>
                <a:buChar char="ü"/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트리거버튼을 이용해 대화를 진행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.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1206401"/>
            <a:ext cx="1514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err="1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조작방법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13992" y="2731651"/>
            <a:ext cx="7812515" cy="2907149"/>
            <a:chOff x="899592" y="2236351"/>
            <a:chExt cx="7812515" cy="2907149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xmlns="" id="{56F2FF9E-0851-461D-AABB-41028A5CF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1" b="95418" l="69538" r="96462">
                          <a14:foregroundMark x1="70154" y1="24900" x2="70154" y2="24900"/>
                          <a14:foregroundMark x1="72846" y1="17629" x2="72846" y2="17629"/>
                          <a14:foregroundMark x1="78692" y1="13048" x2="78692" y2="13048"/>
                          <a14:foregroundMark x1="77769" y1="13048" x2="77769" y2="13048"/>
                          <a14:foregroundMark x1="76308" y1="14044" x2="76308" y2="14044"/>
                          <a14:foregroundMark x1="76231" y1="13147" x2="76231" y2="13147"/>
                          <a14:foregroundMark x1="77769" y1="13546" x2="82154" y2="16534"/>
                          <a14:foregroundMark x1="82154" y1="16534" x2="87154" y2="27988"/>
                          <a14:foregroundMark x1="87154" y1="27988" x2="87385" y2="41833"/>
                          <a14:foregroundMark x1="78615" y1="20916" x2="81385" y2="31673"/>
                          <a14:foregroundMark x1="88154" y1="56972" x2="88154" y2="73805"/>
                          <a14:foregroundMark x1="87923" y1="70020" x2="84615" y2="90637"/>
                          <a14:foregroundMark x1="73308" y1="21514" x2="73308" y2="21514"/>
                          <a14:foregroundMark x1="73385" y1="22112" x2="73385" y2="22112"/>
                          <a14:foregroundMark x1="85308" y1="89641" x2="83462" y2="93127"/>
                          <a14:foregroundMark x1="80385" y1="93127" x2="79923" y2="95219"/>
                          <a14:foregroundMark x1="93931" y1="84263" x2="93923" y2="84960"/>
                          <a14:foregroundMark x1="93947" y1="82968" x2="93931" y2="84263"/>
                          <a14:foregroundMark x1="94000" y1="78586" x2="93947" y2="82968"/>
                          <a14:foregroundMark x1="94621" y1="87843" x2="95538" y2="91633"/>
                          <a14:foregroundMark x1="95538" y1="91633" x2="94923" y2="93725"/>
                          <a14:foregroundMark x1="85615" y1="92530" x2="85308" y2="95418"/>
                          <a14:foregroundMark x1="87538" y1="46414" x2="90000" y2="55677"/>
                          <a14:foregroundMark x1="90000" y1="55677" x2="90615" y2="88745"/>
                          <a14:foregroundMark x1="89846" y1="45518" x2="92154" y2="53088"/>
                          <a14:foregroundMark x1="92154" y1="53088" x2="92231" y2="54283"/>
                          <a14:foregroundMark x1="91462" y1="45518" x2="92692" y2="50797"/>
                          <a14:foregroundMark x1="88615" y1="51992" x2="89846" y2="84263"/>
                          <a14:foregroundMark x1="89846" y1="84263" x2="91692" y2="91833"/>
                          <a14:foregroundMark x1="91692" y1="91833" x2="92000" y2="91932"/>
                          <a14:foregroundMark x1="91385" y1="82072" x2="93538" y2="89343"/>
                          <a14:foregroundMark x1="93538" y1="89343" x2="93615" y2="91833"/>
                          <a14:foregroundMark x1="91846" y1="77390" x2="94000" y2="87450"/>
                          <a14:foregroundMark x1="91231" y1="81275" x2="92077" y2="879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38" b="37386"/>
            <a:stretch/>
          </p:blipFill>
          <p:spPr>
            <a:xfrm>
              <a:off x="899592" y="2336640"/>
              <a:ext cx="1948053" cy="280686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xmlns="" id="{0DD09F32-94F7-40F5-ADF4-4372152D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140214">
              <a:off x="1543667" y="3457989"/>
              <a:ext cx="1806352" cy="69655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AC62992B-9B04-4155-96C1-93C089D3C77B}"/>
                </a:ext>
              </a:extLst>
            </p:cNvPr>
            <p:cNvSpPr txBox="1"/>
            <p:nvPr/>
          </p:nvSpPr>
          <p:spPr>
            <a:xfrm>
              <a:off x="3450765" y="2536744"/>
              <a:ext cx="2242470" cy="42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손등에 있는 마나 방출장치에서 </a:t>
              </a:r>
              <a:endPara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  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기술이 발사됨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1BFD6A44-4673-4701-9B9E-5AA87395C6E0}"/>
                </a:ext>
              </a:extLst>
            </p:cNvPr>
            <p:cNvSpPr txBox="1"/>
            <p:nvPr/>
          </p:nvSpPr>
          <p:spPr>
            <a:xfrm>
              <a:off x="3450765" y="2287339"/>
              <a:ext cx="2242470" cy="284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기술 발사</a:t>
              </a:r>
            </a:p>
          </p:txBody>
        </p:sp>
        <p:sp>
          <p:nvSpPr>
            <p:cNvPr id="87" name="Oval 9">
              <a:extLst>
                <a:ext uri="{FF2B5EF4-FFF2-40B4-BE49-F238E27FC236}">
                  <a16:creationId xmlns:a16="http://schemas.microsoft.com/office/drawing/2014/main" xmlns="" id="{9DAF4192-7C25-412B-B04A-CBE7E9ACDCB7}"/>
                </a:ext>
              </a:extLst>
            </p:cNvPr>
            <p:cNvSpPr/>
            <p:nvPr/>
          </p:nvSpPr>
          <p:spPr>
            <a:xfrm>
              <a:off x="1646500" y="3005921"/>
              <a:ext cx="1600686" cy="160068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8" name="Elbow Connector 25">
              <a:extLst>
                <a:ext uri="{FF2B5EF4-FFF2-40B4-BE49-F238E27FC236}">
                  <a16:creationId xmlns:a16="http://schemas.microsoft.com/office/drawing/2014/main" xmlns="" id="{DBDD68D0-7AE4-43EC-9A10-A5CBC2EE676F}"/>
                </a:ext>
              </a:extLst>
            </p:cNvPr>
            <p:cNvCxnSpPr>
              <a:cxnSpLocks/>
              <a:stCxn id="87" idx="6"/>
              <a:endCxn id="86" idx="1"/>
            </p:cNvCxnSpPr>
            <p:nvPr/>
          </p:nvCxnSpPr>
          <p:spPr>
            <a:xfrm flipV="1">
              <a:off x="3247186" y="2429545"/>
              <a:ext cx="203579" cy="13767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xmlns="" id="{5A38932D-D2C5-406A-92E6-EF9D856F3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753023">
              <a:off x="3871444" y="3611634"/>
              <a:ext cx="1772530" cy="90364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xmlns="" id="{07AD3805-3294-4F61-A1D9-59997604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753023">
              <a:off x="5964332" y="3568263"/>
              <a:ext cx="1783353" cy="935360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xmlns="" id="{F3A2630B-A39E-4299-836E-93A970890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753023">
              <a:off x="7117409" y="3683314"/>
              <a:ext cx="1593681" cy="78411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xmlns="" id="{3643B3BA-DC4A-4C6A-B129-B48FE6288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753023">
              <a:off x="4884723" y="3576479"/>
              <a:ext cx="1650168" cy="973953"/>
            </a:xfrm>
            <a:prstGeom prst="rect">
              <a:avLst/>
            </a:prstGeom>
          </p:spPr>
        </p:pic>
        <p:cxnSp>
          <p:nvCxnSpPr>
            <p:cNvPr id="93" name="Elbow Connector 25">
              <a:extLst>
                <a:ext uri="{FF2B5EF4-FFF2-40B4-BE49-F238E27FC236}">
                  <a16:creationId xmlns:a16="http://schemas.microsoft.com/office/drawing/2014/main" xmlns="" id="{08404588-FD4E-4BEC-A411-8F1482306774}"/>
                </a:ext>
              </a:extLst>
            </p:cNvPr>
            <p:cNvCxnSpPr>
              <a:cxnSpLocks/>
              <a:stCxn id="94" idx="0"/>
              <a:endCxn id="96" idx="1"/>
            </p:cNvCxnSpPr>
            <p:nvPr/>
          </p:nvCxnSpPr>
          <p:spPr>
            <a:xfrm rot="5400000" flipH="1" flipV="1">
              <a:off x="5806078" y="2763739"/>
              <a:ext cx="1048741" cy="278378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05B7FD16-A9DF-4963-BAF4-7B548C4F64EC}"/>
                </a:ext>
              </a:extLst>
            </p:cNvPr>
            <p:cNvSpPr/>
            <p:nvPr/>
          </p:nvSpPr>
          <p:spPr>
            <a:xfrm>
              <a:off x="3994094" y="3427298"/>
              <a:ext cx="4394330" cy="15758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06584012-3494-43C7-9D13-3C3DFF89E988}"/>
                </a:ext>
              </a:extLst>
            </p:cNvPr>
            <p:cNvSpPr txBox="1"/>
            <p:nvPr/>
          </p:nvSpPr>
          <p:spPr>
            <a:xfrm>
              <a:off x="6469637" y="2485756"/>
              <a:ext cx="22424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기술에 해당되는 색으로 변경됨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AAA7E6FB-7221-4097-891A-0A608564C6C1}"/>
                </a:ext>
              </a:extLst>
            </p:cNvPr>
            <p:cNvSpPr txBox="1"/>
            <p:nvPr/>
          </p:nvSpPr>
          <p:spPr>
            <a:xfrm>
              <a:off x="6469637" y="2236351"/>
              <a:ext cx="2242470" cy="284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마나방출장치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CB705A13-2DC6-46B6-B70C-F5A72BC819EF}"/>
                </a:ext>
              </a:extLst>
            </p:cNvPr>
            <p:cNvSpPr txBox="1"/>
            <p:nvPr/>
          </p:nvSpPr>
          <p:spPr>
            <a:xfrm>
              <a:off x="4257770" y="4674262"/>
              <a:ext cx="8410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전이기술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AA130537-B49B-4757-B18D-66AC31565290}"/>
                </a:ext>
              </a:extLst>
            </p:cNvPr>
            <p:cNvSpPr txBox="1"/>
            <p:nvPr/>
          </p:nvSpPr>
          <p:spPr>
            <a:xfrm>
              <a:off x="5324416" y="4656562"/>
              <a:ext cx="8410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전이폭탄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7FD288DA-8C72-4799-BCA1-ECB82FED35F6}"/>
                </a:ext>
              </a:extLst>
            </p:cNvPr>
            <p:cNvSpPr txBox="1"/>
            <p:nvPr/>
          </p:nvSpPr>
          <p:spPr>
            <a:xfrm>
              <a:off x="6391062" y="4661906"/>
              <a:ext cx="8410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인력기술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C4511152-73FD-41CF-AC69-CFBFCB39271B}"/>
                </a:ext>
              </a:extLst>
            </p:cNvPr>
            <p:cNvSpPr txBox="1"/>
            <p:nvPr/>
          </p:nvSpPr>
          <p:spPr>
            <a:xfrm>
              <a:off x="7457707" y="4681851"/>
              <a:ext cx="8410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척력기술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xmlns="" id="{F2DABCB5-3F80-4425-B021-F1FE20E3A5D3}"/>
                </a:ext>
              </a:extLst>
            </p:cNvPr>
            <p:cNvGrpSpPr/>
            <p:nvPr/>
          </p:nvGrpSpPr>
          <p:grpSpPr>
            <a:xfrm>
              <a:off x="4273886" y="3494783"/>
              <a:ext cx="404404" cy="392333"/>
              <a:chOff x="6876256" y="1670844"/>
              <a:chExt cx="1242463" cy="1205375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xmlns="" id="{98C33538-7762-4B7A-9286-A4F071CE7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6256" y="1670844"/>
                <a:ext cx="1242463" cy="1205375"/>
              </a:xfrm>
              <a:prstGeom prst="rect">
                <a:avLst/>
              </a:pr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xmlns="" id="{381D77A2-9DF7-4FB5-B3AF-56C90E005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3854" y="1988379"/>
                <a:ext cx="443207" cy="564321"/>
              </a:xfrm>
              <a:prstGeom prst="rect">
                <a:avLst/>
              </a:prstGeom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xmlns="" id="{E72319E9-21FF-4DEA-8DB1-2D57387D9DDF}"/>
                </a:ext>
              </a:extLst>
            </p:cNvPr>
            <p:cNvGrpSpPr/>
            <p:nvPr/>
          </p:nvGrpSpPr>
          <p:grpSpPr>
            <a:xfrm>
              <a:off x="5377439" y="3494783"/>
              <a:ext cx="409436" cy="397212"/>
              <a:chOff x="3614737" y="1643062"/>
              <a:chExt cx="1914525" cy="1857375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xmlns="" id="{8EF3C8D6-D1C8-4FDD-8B89-9485CCF3A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4737" y="1643062"/>
                <a:ext cx="1914525" cy="1857375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xmlns="" id="{BA217B75-BED6-4AAB-8586-C711F0585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5243" y="2070883"/>
                <a:ext cx="1008112" cy="876186"/>
              </a:xfrm>
              <a:prstGeom prst="rect">
                <a:avLst/>
              </a:prstGeom>
            </p:spPr>
          </p:pic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xmlns="" id="{91465919-9AD9-451C-AF05-A9DA688CBB32}"/>
                </a:ext>
              </a:extLst>
            </p:cNvPr>
            <p:cNvGrpSpPr/>
            <p:nvPr/>
          </p:nvGrpSpPr>
          <p:grpSpPr>
            <a:xfrm>
              <a:off x="7506812" y="3496153"/>
              <a:ext cx="408024" cy="395842"/>
              <a:chOff x="6930203" y="1380853"/>
              <a:chExt cx="1914792" cy="1857634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xmlns="" id="{4CC04668-F961-4B19-B085-14613F6FC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0203" y="1380853"/>
                <a:ext cx="1914792" cy="1857634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xmlns="" id="{6B8D58D1-5149-4BF4-BC0C-49C2EE2C1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5091" y="1840638"/>
                <a:ext cx="938066" cy="938064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xmlns="" id="{9A81B785-B02A-4505-8AAE-12DDB29B07B4}"/>
                </a:ext>
              </a:extLst>
            </p:cNvPr>
            <p:cNvGrpSpPr/>
            <p:nvPr/>
          </p:nvGrpSpPr>
          <p:grpSpPr>
            <a:xfrm>
              <a:off x="6455986" y="3494783"/>
              <a:ext cx="400022" cy="388080"/>
              <a:chOff x="6335191" y="1204233"/>
              <a:chExt cx="1914792" cy="1857634"/>
            </a:xfrm>
          </p:grpSpPr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xmlns="" id="{AC29ECBA-3CE2-4D5F-880F-4F677D353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5191" y="1204233"/>
                <a:ext cx="1914792" cy="1857634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xmlns="" id="{E270B0BF-EBFC-40E1-9237-85D83EFF2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8264" y="1770275"/>
                <a:ext cx="697868" cy="6978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772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타원 51"/>
          <p:cNvSpPr/>
          <p:nvPr/>
        </p:nvSpPr>
        <p:spPr>
          <a:xfrm>
            <a:off x="6097653" y="900277"/>
            <a:ext cx="609600" cy="609600"/>
          </a:xfrm>
          <a:prstGeom prst="ellipse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165586" y="889390"/>
            <a:ext cx="609600" cy="609600"/>
          </a:xfrm>
          <a:prstGeom prst="ellipse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206401"/>
            <a:ext cx="1514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기술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1708643"/>
            <a:ext cx="15144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기술들은</a:t>
            </a:r>
            <a:endParaRPr lang="en-US" altLang="ko-KR" sz="1400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스테이지를</a:t>
            </a:r>
            <a:endParaRPr lang="en-US" altLang="ko-KR" sz="1400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진행하면서</a:t>
            </a:r>
            <a:endParaRPr lang="en-US" altLang="ko-KR" sz="1400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하나씩</a:t>
            </a:r>
            <a:endParaRPr lang="en-US" altLang="ko-KR" sz="1400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배워나간다</a:t>
            </a:r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ECCDF85-37CC-4C76-91A0-40F5534BAF5C}"/>
              </a:ext>
            </a:extLst>
          </p:cNvPr>
          <p:cNvSpPr txBox="1"/>
          <p:nvPr/>
        </p:nvSpPr>
        <p:spPr>
          <a:xfrm>
            <a:off x="2878313" y="1070177"/>
            <a:ext cx="8271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전이 기술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BAF4C2FD-F328-4EBA-99CA-E63019E2BDE6}"/>
              </a:ext>
            </a:extLst>
          </p:cNvPr>
          <p:cNvGrpSpPr/>
          <p:nvPr/>
        </p:nvGrpSpPr>
        <p:grpSpPr>
          <a:xfrm>
            <a:off x="2152625" y="881150"/>
            <a:ext cx="648072" cy="628727"/>
            <a:chOff x="6876256" y="1670844"/>
            <a:chExt cx="1242463" cy="120537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A82CD968-A8B6-4E9E-945F-6DC54CA4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1670844"/>
              <a:ext cx="1242463" cy="120537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D64E3319-977F-4F5F-9C0C-CAB4A0838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854" y="1988379"/>
              <a:ext cx="443207" cy="564321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458F229-2845-4124-8771-D84AB0052F2F}"/>
              </a:ext>
            </a:extLst>
          </p:cNvPr>
          <p:cNvSpPr txBox="1"/>
          <p:nvPr/>
        </p:nvSpPr>
        <p:spPr>
          <a:xfrm>
            <a:off x="6812829" y="1081064"/>
            <a:ext cx="12695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전이 폭탄 기술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BFAA243C-575A-40DE-91A4-148FC4F78CF5}"/>
              </a:ext>
            </a:extLst>
          </p:cNvPr>
          <p:cNvGrpSpPr/>
          <p:nvPr/>
        </p:nvGrpSpPr>
        <p:grpSpPr>
          <a:xfrm>
            <a:off x="6081836" y="888946"/>
            <a:ext cx="649856" cy="630456"/>
            <a:chOff x="3614737" y="1643062"/>
            <a:chExt cx="1914525" cy="1857375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3FD33D2D-BD26-4748-932E-AD7129E5D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4737" y="1643062"/>
              <a:ext cx="1914525" cy="185737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8AB9B69B-A8CC-458F-A381-AF4D342D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243" y="2070883"/>
              <a:ext cx="1008112" cy="876186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DE4D0A-D9B1-42D0-9F36-4A93BA7C7759}"/>
              </a:ext>
            </a:extLst>
          </p:cNvPr>
          <p:cNvSpPr/>
          <p:nvPr/>
        </p:nvSpPr>
        <p:spPr>
          <a:xfrm>
            <a:off x="2156425" y="2830972"/>
            <a:ext cx="3227050" cy="1041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900BC09-8D0E-40C6-91BF-D2C3DC95A88E}"/>
              </a:ext>
            </a:extLst>
          </p:cNvPr>
          <p:cNvSpPr/>
          <p:nvPr/>
        </p:nvSpPr>
        <p:spPr>
          <a:xfrm>
            <a:off x="2152625" y="1667264"/>
            <a:ext cx="3227050" cy="1041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E77D79F8-BD08-4630-9B5B-298C83DEE1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84" y="1965902"/>
            <a:ext cx="307081" cy="43270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39FFE8F2-59E6-4B31-88C1-5753E11E74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22" y="1780132"/>
            <a:ext cx="931026" cy="9310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1C38ED3-A8C2-481A-A44F-F85E1441794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44" t="18585" r="33234" b="66836"/>
          <a:stretch/>
        </p:blipFill>
        <p:spPr>
          <a:xfrm>
            <a:off x="3168116" y="2045902"/>
            <a:ext cx="133350" cy="13573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9E5FF3BA-06C1-4838-B198-1141A955FDD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130" y="2905795"/>
            <a:ext cx="861299" cy="86129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5C98ECE-C030-4143-948C-680B6A3D8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50" y="3116795"/>
            <a:ext cx="307081" cy="432705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F3C960A9-45AA-41B2-A2C5-EE4DEE0DD7A9}"/>
              </a:ext>
            </a:extLst>
          </p:cNvPr>
          <p:cNvSpPr/>
          <p:nvPr/>
        </p:nvSpPr>
        <p:spPr>
          <a:xfrm>
            <a:off x="6081836" y="1653288"/>
            <a:ext cx="3227050" cy="104135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B727D30C-AC0C-4483-9488-3BC78A1F36D2}"/>
              </a:ext>
            </a:extLst>
          </p:cNvPr>
          <p:cNvSpPr/>
          <p:nvPr/>
        </p:nvSpPr>
        <p:spPr>
          <a:xfrm>
            <a:off x="6083756" y="2827742"/>
            <a:ext cx="3227050" cy="104135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1B11E140-C8F4-4FD8-B07F-31EBC1CDB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95" y="1963708"/>
            <a:ext cx="307081" cy="43270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92E65E0A-F6E0-4AB6-9950-180A21A923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33" y="1777938"/>
            <a:ext cx="931026" cy="93102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3485BEF8-5651-4E18-8D08-0C06482F7ED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4" t="18585" r="33234" b="66836"/>
          <a:stretch/>
        </p:blipFill>
        <p:spPr>
          <a:xfrm>
            <a:off x="7093527" y="2043708"/>
            <a:ext cx="133350" cy="13573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B36833D3-CF33-4EFE-B99A-2EC692708749}"/>
              </a:ext>
            </a:extLst>
          </p:cNvPr>
          <p:cNvSpPr/>
          <p:nvPr/>
        </p:nvSpPr>
        <p:spPr>
          <a:xfrm>
            <a:off x="6081836" y="1662527"/>
            <a:ext cx="3219450" cy="1043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평행 사변형 67">
            <a:extLst>
              <a:ext uri="{FF2B5EF4-FFF2-40B4-BE49-F238E27FC236}">
                <a16:creationId xmlns:a16="http://schemas.microsoft.com/office/drawing/2014/main" xmlns="" id="{76CA22F3-9C84-4045-B4CB-B40D1AE7DF5D}"/>
              </a:ext>
            </a:extLst>
          </p:cNvPr>
          <p:cNvSpPr/>
          <p:nvPr/>
        </p:nvSpPr>
        <p:spPr>
          <a:xfrm>
            <a:off x="7669652" y="1845010"/>
            <a:ext cx="191027" cy="861412"/>
          </a:xfrm>
          <a:prstGeom prst="parallelogram">
            <a:avLst>
              <a:gd name="adj" fmla="val 53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134D8BAE-3986-4C09-8FDD-EEF0AEF609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563" y="2911804"/>
            <a:ext cx="861299" cy="86129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B3B125C3-7DCF-4421-B61D-75E0234CA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83" y="3122804"/>
            <a:ext cx="307081" cy="432705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58148C9-A1D9-4577-9F80-1889EDD80497}"/>
              </a:ext>
            </a:extLst>
          </p:cNvPr>
          <p:cNvSpPr/>
          <p:nvPr/>
        </p:nvSpPr>
        <p:spPr>
          <a:xfrm>
            <a:off x="6089436" y="2836981"/>
            <a:ext cx="3219450" cy="1043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평행 사변형 71">
            <a:extLst>
              <a:ext uri="{FF2B5EF4-FFF2-40B4-BE49-F238E27FC236}">
                <a16:creationId xmlns:a16="http://schemas.microsoft.com/office/drawing/2014/main" xmlns="" id="{E5687F8B-921E-4B14-BB2E-FFA6F18AAB71}"/>
              </a:ext>
            </a:extLst>
          </p:cNvPr>
          <p:cNvSpPr/>
          <p:nvPr/>
        </p:nvSpPr>
        <p:spPr>
          <a:xfrm>
            <a:off x="7603647" y="3019464"/>
            <a:ext cx="191027" cy="861412"/>
          </a:xfrm>
          <a:prstGeom prst="parallelogram">
            <a:avLst>
              <a:gd name="adj" fmla="val 53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FB6825C7-EAF3-4A2E-BB4B-9224CD7BABE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291" y="1777938"/>
            <a:ext cx="619427" cy="61942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DC38870-4AC1-4A9B-A5D7-E81E3A6A8C35}"/>
              </a:ext>
            </a:extLst>
          </p:cNvPr>
          <p:cNvSpPr txBox="1"/>
          <p:nvPr/>
        </p:nvSpPr>
        <p:spPr>
          <a:xfrm>
            <a:off x="2149100" y="3958913"/>
            <a:ext cx="333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플레이어와 오브젝트의 위치를 바꿔주는 기술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4595A918-8368-499A-90B9-8A2168537275}"/>
              </a:ext>
            </a:extLst>
          </p:cNvPr>
          <p:cNvSpPr txBox="1"/>
          <p:nvPr/>
        </p:nvSpPr>
        <p:spPr>
          <a:xfrm>
            <a:off x="6056353" y="3943916"/>
            <a:ext cx="324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포물선으로 폭탄을 발사해 폭발범위 중심에서 가장 가까운 오브젝트와 플레이어의 위치를 바꿔주는 기술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0454C67B-A90D-4CC1-8990-2318056B6FCA}"/>
              </a:ext>
            </a:extLst>
          </p:cNvPr>
          <p:cNvSpPr txBox="1"/>
          <p:nvPr/>
        </p:nvSpPr>
        <p:spPr>
          <a:xfrm>
            <a:off x="2149100" y="5023401"/>
            <a:ext cx="715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발사체와 닿은 오브젝트의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좌표값과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플레이어의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좌표값을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바꾸는 형식으로 구현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5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6 -1.85185E-6 L 0.14199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6 -0.00324 L 0.03525 -0.04306 C 0.04262 -0.05208 0.05352 -0.05694 0.06522 -0.05694 C 0.07836 -0.05694 0.08878 -0.05208 0.09615 -0.04306 L 0.13141 -0.00324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54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타원 51"/>
          <p:cNvSpPr/>
          <p:nvPr/>
        </p:nvSpPr>
        <p:spPr>
          <a:xfrm>
            <a:off x="6097653" y="900277"/>
            <a:ext cx="609600" cy="609600"/>
          </a:xfrm>
          <a:prstGeom prst="ellipse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165586" y="889390"/>
            <a:ext cx="609600" cy="609600"/>
          </a:xfrm>
          <a:prstGeom prst="ellipse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206401"/>
            <a:ext cx="1514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기술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1708643"/>
            <a:ext cx="15144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기술들은</a:t>
            </a:r>
            <a:endParaRPr lang="en-US" altLang="ko-KR" sz="1400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스테이지를</a:t>
            </a:r>
            <a:endParaRPr lang="en-US" altLang="ko-KR" sz="1400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진행하면서</a:t>
            </a:r>
            <a:endParaRPr lang="en-US" altLang="ko-KR" sz="1400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하나씩</a:t>
            </a:r>
            <a:endParaRPr lang="en-US" altLang="ko-KR" sz="1400" dirty="0" smtClean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배워나간다</a:t>
            </a:r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ECCDF85-37CC-4C76-91A0-40F5534BAF5C}"/>
              </a:ext>
            </a:extLst>
          </p:cNvPr>
          <p:cNvSpPr txBox="1"/>
          <p:nvPr/>
        </p:nvSpPr>
        <p:spPr>
          <a:xfrm>
            <a:off x="2878313" y="1070177"/>
            <a:ext cx="8271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인력 기술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458F229-2845-4124-8771-D84AB0052F2F}"/>
              </a:ext>
            </a:extLst>
          </p:cNvPr>
          <p:cNvSpPr txBox="1"/>
          <p:nvPr/>
        </p:nvSpPr>
        <p:spPr>
          <a:xfrm>
            <a:off x="6812829" y="1081064"/>
            <a:ext cx="8271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척력 기술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DE4D0A-D9B1-42D0-9F36-4A93BA7C7759}"/>
              </a:ext>
            </a:extLst>
          </p:cNvPr>
          <p:cNvSpPr/>
          <p:nvPr/>
        </p:nvSpPr>
        <p:spPr>
          <a:xfrm>
            <a:off x="2156425" y="2830972"/>
            <a:ext cx="3227050" cy="1041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900BC09-8D0E-40C6-91BF-D2C3DC95A88E}"/>
              </a:ext>
            </a:extLst>
          </p:cNvPr>
          <p:cNvSpPr/>
          <p:nvPr/>
        </p:nvSpPr>
        <p:spPr>
          <a:xfrm>
            <a:off x="2152625" y="1667264"/>
            <a:ext cx="3227050" cy="1041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E77D79F8-BD08-4630-9B5B-298C83DEE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84" y="1965902"/>
            <a:ext cx="307081" cy="43270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39FFE8F2-59E6-4B31-88C1-5753E11E74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22" y="1780132"/>
            <a:ext cx="931026" cy="93102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DC38870-4AC1-4A9B-A5D7-E81E3A6A8C35}"/>
              </a:ext>
            </a:extLst>
          </p:cNvPr>
          <p:cNvSpPr txBox="1"/>
          <p:nvPr/>
        </p:nvSpPr>
        <p:spPr>
          <a:xfrm>
            <a:off x="2149100" y="3958913"/>
            <a:ext cx="333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방향으로 오브젝트를 당기는 기술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4595A918-8368-499A-90B9-8A2168537275}"/>
              </a:ext>
            </a:extLst>
          </p:cNvPr>
          <p:cNvSpPr txBox="1"/>
          <p:nvPr/>
        </p:nvSpPr>
        <p:spPr>
          <a:xfrm>
            <a:off x="6056353" y="3943916"/>
            <a:ext cx="3373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반대방향으로 오브젝트를 미는 기술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0454C67B-A90D-4CC1-8990-2318056B6FCA}"/>
              </a:ext>
            </a:extLst>
          </p:cNvPr>
          <p:cNvSpPr txBox="1"/>
          <p:nvPr/>
        </p:nvSpPr>
        <p:spPr>
          <a:xfrm>
            <a:off x="2052604" y="5023401"/>
            <a:ext cx="728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Raycast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발사해 닿은 오브젝트의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좌표값을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플레이어의 위치에서 멀어지거나 가까워지게 구현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FF56E055-35BF-4A90-BBF5-994BFD724D58}"/>
              </a:ext>
            </a:extLst>
          </p:cNvPr>
          <p:cNvGrpSpPr/>
          <p:nvPr/>
        </p:nvGrpSpPr>
        <p:grpSpPr>
          <a:xfrm>
            <a:off x="2159644" y="881678"/>
            <a:ext cx="634964" cy="616010"/>
            <a:chOff x="6335191" y="1204233"/>
            <a:chExt cx="1914792" cy="1857634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xmlns="" id="{09F4A3C5-BC23-4D0B-A610-03B2F3C93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191" y="1204233"/>
              <a:ext cx="1914792" cy="1857634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xmlns="" id="{032110B1-3364-4FB4-A0A2-F44A03D6C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1770275"/>
              <a:ext cx="697868" cy="697868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6CDE7BDA-9CE9-4D45-AE54-7BE0AFEB0A4F}"/>
              </a:ext>
            </a:extLst>
          </p:cNvPr>
          <p:cNvGrpSpPr/>
          <p:nvPr/>
        </p:nvGrpSpPr>
        <p:grpSpPr>
          <a:xfrm>
            <a:off x="6081836" y="894023"/>
            <a:ext cx="647664" cy="628330"/>
            <a:chOff x="6930203" y="1380853"/>
            <a:chExt cx="1914792" cy="1857634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xmlns="" id="{4DBE5275-6740-4750-A3E1-1026974B2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203" y="1380853"/>
              <a:ext cx="1914792" cy="185763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xmlns="" id="{06F3C4E0-7224-41EB-A1D1-B0AF4A0A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091" y="1840638"/>
              <a:ext cx="938066" cy="938064"/>
            </a:xfrm>
            <a:prstGeom prst="rect">
              <a:avLst/>
            </a:prstGeom>
          </p:spPr>
        </p:pic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xmlns="" id="{4E5DFB8F-1A3F-43D0-921F-91091487A2D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44" t="18585" r="33234" b="66836"/>
          <a:stretch/>
        </p:blipFill>
        <p:spPr>
          <a:xfrm>
            <a:off x="3168116" y="2043359"/>
            <a:ext cx="133350" cy="13573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7B6AE263-8B6D-4454-9A08-E3CBA15EB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54" y="3066081"/>
            <a:ext cx="307081" cy="43270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1E6D2DDE-933B-4463-891E-AF78FA3739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93" y="2893126"/>
            <a:ext cx="931026" cy="931026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997BF3AD-6424-4C6A-B4A5-D4EC87C7C47B}"/>
              </a:ext>
            </a:extLst>
          </p:cNvPr>
          <p:cNvSpPr/>
          <p:nvPr/>
        </p:nvSpPr>
        <p:spPr>
          <a:xfrm>
            <a:off x="6089436" y="1663437"/>
            <a:ext cx="3227050" cy="1041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A1B9FB8F-D967-4C6E-82FD-78B6AA732527}"/>
              </a:ext>
            </a:extLst>
          </p:cNvPr>
          <p:cNvSpPr/>
          <p:nvPr/>
        </p:nvSpPr>
        <p:spPr>
          <a:xfrm>
            <a:off x="6106204" y="2831733"/>
            <a:ext cx="3227050" cy="1041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xmlns="" id="{97EF9AE1-4BB8-4678-B5F6-EB60F05EE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462" y="1958051"/>
            <a:ext cx="307081" cy="432705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xmlns="" id="{458FFC7B-72C0-45E8-B70F-8FC4818212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01" y="1772281"/>
            <a:ext cx="931026" cy="931026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xmlns="" id="{F283550F-0528-4DE8-905F-A3EC66D75FB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rgbClr val="FF6F6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44" t="18585" r="33234" b="66836"/>
          <a:stretch/>
        </p:blipFill>
        <p:spPr>
          <a:xfrm>
            <a:off x="7117895" y="2038051"/>
            <a:ext cx="133350" cy="135730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B774C2E1-58EB-45D7-9A34-353E2B8687BE}"/>
              </a:ext>
            </a:extLst>
          </p:cNvPr>
          <p:cNvSpPr/>
          <p:nvPr/>
        </p:nvSpPr>
        <p:spPr>
          <a:xfrm>
            <a:off x="6106204" y="1659413"/>
            <a:ext cx="3219450" cy="1043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xmlns="" id="{3750AE0B-0C74-4617-8534-3F114CB2E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01" y="3113532"/>
            <a:ext cx="307081" cy="432705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B528617E-D7CD-40D0-93CE-094B58324ACA}"/>
              </a:ext>
            </a:extLst>
          </p:cNvPr>
          <p:cNvSpPr/>
          <p:nvPr/>
        </p:nvSpPr>
        <p:spPr>
          <a:xfrm>
            <a:off x="6110042" y="2827709"/>
            <a:ext cx="3219450" cy="1043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xmlns="" id="{D84BDF22-872B-4D16-AF13-CFE17A1FF1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33" y="2940577"/>
            <a:ext cx="931026" cy="9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2.09877E-6 L -0.00156 0.00031 C 0.07049 0.00092 0.02848 0.00062 0.12448 0.0006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179E-6 -0.00532 L -4.87179E-6 -0.00578 C -0.00176 -0.00509 -0.00352 -0.0044 -0.00544 -0.0044 C -0.0133 -0.0037 -0.01955 -0.00509 -0.02708 -0.00625 L -0.03237 -0.00671 L -0.06458 -0.00625 C -0.06634 -0.00602 -0.06794 -0.00532 -0.06955 -0.00532 C -0.07467 -0.00486 -0.0798 -0.0044 -0.08525 -0.0044 C -0.09182 -0.00208 -0.0883 -0.00301 -0.10176 -0.00278 L -0.15112 -0.00208 C -0.15208 -0.00185 -0.1532 -0.00162 -0.154 -0.00162 C -0.15673 -0.00092 -0.16201 -2.22222E-6 -0.16201 -0.00023 " pathEditMode="relative" rAng="0" ptsTypes="AAAAAAAAAAAA">
                                      <p:cBhvr>
                                        <p:cTn id="1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2821E-7 -4.44444E-6 L 0.03061 0.001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3.33333E-6 L 0.13942 3.3333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4B5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r="11841"/>
          <a:stretch/>
        </p:blipFill>
        <p:spPr>
          <a:xfrm>
            <a:off x="95250" y="234410"/>
            <a:ext cx="1800225" cy="8390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206401"/>
            <a:ext cx="1514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오브젝트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41674" y="787300"/>
            <a:ext cx="1295400" cy="1295400"/>
          </a:xfrm>
          <a:prstGeom prst="ellipse">
            <a:avLst/>
          </a:prstGeom>
          <a:noFill/>
          <a:ln>
            <a:solidFill>
              <a:srgbClr val="4B5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xmlns="" id="{7D131382-F8DF-4958-96CA-E7A6A09774E8}"/>
              </a:ext>
            </a:extLst>
          </p:cNvPr>
          <p:cNvSpPr txBox="1">
            <a:spLocks/>
          </p:cNvSpPr>
          <p:nvPr/>
        </p:nvSpPr>
        <p:spPr>
          <a:xfrm>
            <a:off x="2206774" y="2327574"/>
            <a:ext cx="2165201" cy="64422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rgbClr val="245F6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마나 </a:t>
            </a:r>
            <a:r>
              <a:rPr lang="ko-KR" altLang="en-US" sz="1400" b="1" dirty="0" smtClean="0">
                <a:solidFill>
                  <a:srgbClr val="245F6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스톤</a:t>
            </a:r>
            <a:endParaRPr lang="en-US" altLang="ko-KR" sz="1400" b="1" dirty="0" smtClean="0">
              <a:solidFill>
                <a:srgbClr val="245F6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모든 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  <a:r>
              <a:rPr lang="ko-KR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상호작용하는 </a:t>
            </a:r>
            <a:r>
              <a:rPr lang="ko-KR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오브젝트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FD6C2368-2FD1-459A-A62C-1DC6E26ED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25" y="977858"/>
            <a:ext cx="812698" cy="914285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5048226" y="787300"/>
            <a:ext cx="1295400" cy="1295400"/>
          </a:xfrm>
          <a:prstGeom prst="ellipse">
            <a:avLst/>
          </a:prstGeom>
          <a:noFill/>
          <a:ln>
            <a:solidFill>
              <a:srgbClr val="4B5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xmlns="" id="{7D131382-F8DF-4958-96CA-E7A6A09774E8}"/>
              </a:ext>
            </a:extLst>
          </p:cNvPr>
          <p:cNvSpPr txBox="1">
            <a:spLocks/>
          </p:cNvSpPr>
          <p:nvPr/>
        </p:nvSpPr>
        <p:spPr>
          <a:xfrm>
            <a:off x="4613326" y="2327574"/>
            <a:ext cx="2165201" cy="64422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err="1" smtClean="0">
                <a:solidFill>
                  <a:srgbClr val="245F6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마법진</a:t>
            </a:r>
            <a:endParaRPr lang="en-US" altLang="ko-KR" sz="1400" b="1" dirty="0" smtClean="0">
              <a:solidFill>
                <a:srgbClr val="245F6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마나스톤이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닿았을 경우 </a:t>
            </a:r>
          </a:p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행동을 실행하는 오브젝트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454778" y="787300"/>
            <a:ext cx="1295400" cy="1295400"/>
          </a:xfrm>
          <a:prstGeom prst="ellipse">
            <a:avLst/>
          </a:prstGeom>
          <a:noFill/>
          <a:ln>
            <a:solidFill>
              <a:srgbClr val="4B5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xmlns="" id="{7D131382-F8DF-4958-96CA-E7A6A09774E8}"/>
              </a:ext>
            </a:extLst>
          </p:cNvPr>
          <p:cNvSpPr txBox="1">
            <a:spLocks/>
          </p:cNvSpPr>
          <p:nvPr/>
        </p:nvSpPr>
        <p:spPr>
          <a:xfrm>
            <a:off x="6830867" y="2327574"/>
            <a:ext cx="2543222" cy="64422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err="1" smtClean="0">
                <a:solidFill>
                  <a:srgbClr val="245F6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포탑</a:t>
            </a:r>
            <a:endParaRPr lang="en-US" altLang="ko-KR" sz="1400" b="1" dirty="0" smtClean="0">
              <a:solidFill>
                <a:srgbClr val="245F6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indent="0" algn="ctr">
              <a:buNone/>
            </a:pP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레이저를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발사해 플레이어의 </a:t>
            </a:r>
          </a:p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스테이지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클리어를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방해하는 오브젝트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41674" y="3721000"/>
            <a:ext cx="1295400" cy="1295400"/>
          </a:xfrm>
          <a:prstGeom prst="ellipse">
            <a:avLst/>
          </a:prstGeom>
          <a:noFill/>
          <a:ln>
            <a:solidFill>
              <a:srgbClr val="4B5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xmlns="" id="{7D131382-F8DF-4958-96CA-E7A6A09774E8}"/>
              </a:ext>
            </a:extLst>
          </p:cNvPr>
          <p:cNvSpPr txBox="1">
            <a:spLocks/>
          </p:cNvSpPr>
          <p:nvPr/>
        </p:nvSpPr>
        <p:spPr>
          <a:xfrm>
            <a:off x="2206774" y="5261274"/>
            <a:ext cx="2165201" cy="64422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rgbClr val="245F6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대포</a:t>
            </a:r>
            <a:endParaRPr lang="en-US" altLang="ko-KR" sz="1400" b="1" dirty="0" smtClean="0">
              <a:solidFill>
                <a:srgbClr val="245F6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 간격으로 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마나스톤을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발사하는 오브젝트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048226" y="3721000"/>
            <a:ext cx="1295400" cy="1295400"/>
          </a:xfrm>
          <a:prstGeom prst="ellipse">
            <a:avLst/>
          </a:prstGeom>
          <a:noFill/>
          <a:ln>
            <a:solidFill>
              <a:srgbClr val="4B5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xmlns="" id="{7D131382-F8DF-4958-96CA-E7A6A09774E8}"/>
              </a:ext>
            </a:extLst>
          </p:cNvPr>
          <p:cNvSpPr txBox="1">
            <a:spLocks/>
          </p:cNvSpPr>
          <p:nvPr/>
        </p:nvSpPr>
        <p:spPr>
          <a:xfrm>
            <a:off x="4613326" y="5261274"/>
            <a:ext cx="2165201" cy="64422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rgbClr val="245F6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거울</a:t>
            </a:r>
            <a:endParaRPr lang="en-US" altLang="ko-KR" sz="1400" b="1" dirty="0" smtClean="0">
              <a:solidFill>
                <a:srgbClr val="245F6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전이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인력기술을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반사하는 오브젝트 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454778" y="3721000"/>
            <a:ext cx="1295400" cy="1295400"/>
          </a:xfrm>
          <a:prstGeom prst="ellipse">
            <a:avLst/>
          </a:prstGeom>
          <a:noFill/>
          <a:ln>
            <a:solidFill>
              <a:srgbClr val="4B5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xmlns="" id="{7D131382-F8DF-4958-96CA-E7A6A09774E8}"/>
              </a:ext>
            </a:extLst>
          </p:cNvPr>
          <p:cNvSpPr txBox="1">
            <a:spLocks/>
          </p:cNvSpPr>
          <p:nvPr/>
        </p:nvSpPr>
        <p:spPr>
          <a:xfrm>
            <a:off x="7019878" y="5261274"/>
            <a:ext cx="2165201" cy="64422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rgbClr val="245F6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출구</a:t>
            </a:r>
            <a:endParaRPr lang="en-US" altLang="ko-KR" sz="1400" b="1" dirty="0" smtClean="0">
              <a:solidFill>
                <a:srgbClr val="245F6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조건을 만족하면 </a:t>
            </a: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문이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열리는 오브젝트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60C819A5-5D58-417D-BA21-708A2902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30" y="931004"/>
            <a:ext cx="1007992" cy="100799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6EF24D1A-9873-4A72-BF5C-6A8056D90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2391" y="949283"/>
            <a:ext cx="1428034" cy="99253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C2C9EF4A-0623-4730-BCE7-BC25729D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288" y="3936264"/>
            <a:ext cx="1068371" cy="864871"/>
          </a:xfrm>
          <a:prstGeom prst="rect">
            <a:avLst/>
          </a:prstGeom>
        </p:spPr>
      </p:pic>
      <p:pic>
        <p:nvPicPr>
          <p:cNvPr id="50" name="그림 개체 틀 3">
            <a:extLst>
              <a:ext uri="{FF2B5EF4-FFF2-40B4-BE49-F238E27FC236}">
                <a16:creationId xmlns:a16="http://schemas.microsoft.com/office/drawing/2014/main" xmlns="" id="{EA0D8405-2DA4-4D0F-9212-BFB0E2FBCD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7894" y="3801687"/>
            <a:ext cx="1096063" cy="1134023"/>
          </a:xfrm>
          <a:prstGeom prst="ellipse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251BF079-810F-4F09-BF29-604A189292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00" b="90000" l="9225" r="89668">
                        <a14:foregroundMark x1="38007" y1="10800" x2="41328" y2="8400"/>
                        <a14:foregroundMark x1="36900" y1="8000" x2="37638" y2="15200"/>
                        <a14:foregroundMark x1="39852" y1="8800" x2="58226" y2="8019"/>
                        <a14:foregroundMark x1="41697" y1="17600" x2="46125" y2="17200"/>
                        <a14:foregroundMark x1="43911" y1="16800" x2="47970" y2="16800"/>
                        <a14:foregroundMark x1="47232" y1="11600" x2="53506" y2="13200"/>
                        <a14:foregroundMark x1="44280" y1="7200" x2="55351" y2="7200"/>
                        <a14:foregroundMark x1="36531" y1="9600" x2="37269" y2="16000"/>
                        <a14:foregroundMark x1="36162" y1="11600" x2="37269" y2="15600"/>
                        <a14:foregroundMark x1="55351" y1="26000" x2="64207" y2="26400"/>
                        <a14:foregroundMark x1="59041" y1="18000" x2="59779" y2="18400"/>
                        <a14:foregroundMark x1="59410" y1="18000" x2="61255" y2="18400"/>
                        <a14:foregroundMark x1="55720" y1="17200" x2="64945" y2="18800"/>
                        <a14:foregroundMark x1="38745" y1="8000" x2="43911" y2="7600"/>
                        <a14:backgroundMark x1="59041" y1="7200" x2="60517" y2="8400"/>
                        <a14:backgroundMark x1="58303" y1="7600" x2="58303" y2="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0503" y="3763586"/>
            <a:ext cx="1229281" cy="11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380</Words>
  <Application>Microsoft Office PowerPoint</Application>
  <PresentationFormat>A4 용지(210x297mm)</PresentationFormat>
  <Paragraphs>133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Wingdings</vt:lpstr>
      <vt:lpstr>Arial</vt:lpstr>
      <vt:lpstr>맑은 고딕</vt:lpstr>
      <vt:lpstr>나눔고딕</vt:lpstr>
      <vt:lpstr>맑은 고딕</vt:lpstr>
      <vt:lpstr>Calibri</vt:lpstr>
      <vt:lpstr>Office 테마</vt:lpstr>
      <vt:lpstr>SWITCHING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SEORANKIM</dc:creator>
  <cp:lastModifiedBy>Windows 사용자</cp:lastModifiedBy>
  <cp:revision>77</cp:revision>
  <dcterms:created xsi:type="dcterms:W3CDTF">2019-11-06T06:05:57Z</dcterms:created>
  <dcterms:modified xsi:type="dcterms:W3CDTF">2019-11-06T10:36:33Z</dcterms:modified>
</cp:coreProperties>
</file>